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4"/>
  </p:sldMasterIdLst>
  <p:notesMasterIdLst>
    <p:notesMasterId r:id="rId22"/>
  </p:notesMasterIdLst>
  <p:sldIdLst>
    <p:sldId id="256" r:id="rId5"/>
    <p:sldId id="257" r:id="rId6"/>
    <p:sldId id="258" r:id="rId7"/>
    <p:sldId id="259" r:id="rId8"/>
    <p:sldId id="260" r:id="rId9"/>
    <p:sldId id="261" r:id="rId10"/>
    <p:sldId id="272" r:id="rId11"/>
    <p:sldId id="262" r:id="rId12"/>
    <p:sldId id="263" r:id="rId13"/>
    <p:sldId id="264" r:id="rId14"/>
    <p:sldId id="265" r:id="rId15"/>
    <p:sldId id="266" r:id="rId16"/>
    <p:sldId id="267" r:id="rId17"/>
    <p:sldId id="268" r:id="rId18"/>
    <p:sldId id="269" r:id="rId19"/>
    <p:sldId id="270" r:id="rId20"/>
    <p:sldId id="271" r:id="rId2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20E86C7-153B-A230-B12D-8C2C71EF3CD0}" name="Binnix, Elaine M" initials="BEM" userId="S::ebinnix@nps.gov::d13719b3-9e87-41fa-97c1-bcb3d2a75326"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C4D345-8D5C-4947-B922-8B8BC48CD627}" v="26" dt="2023-03-16T20:22:45.447"/>
    <p1510:client id="{FE38BFBA-EAD3-414E-9653-A5D3B93675B2}" v="406" dt="2023-03-16T00:05:50.5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57" autoAdjust="0"/>
    <p:restoredTop sz="86392" autoAdjust="0"/>
  </p:normalViewPr>
  <p:slideViewPr>
    <p:cSldViewPr snapToGrid="0">
      <p:cViewPr varScale="1">
        <p:scale>
          <a:sx n="108" d="100"/>
          <a:sy n="108" d="100"/>
        </p:scale>
        <p:origin x="120" y="138"/>
      </p:cViewPr>
      <p:guideLst>
        <p:guide orient="horz" pos="2160"/>
        <p:guide pos="2880"/>
      </p:guideLst>
    </p:cSldViewPr>
  </p:slideViewPr>
  <p:outlineViewPr>
    <p:cViewPr>
      <p:scale>
        <a:sx n="33" d="100"/>
        <a:sy n="33" d="100"/>
      </p:scale>
      <p:origin x="0" y="-555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nnix, Elaine M" userId="d13719b3-9e87-41fa-97c1-bcb3d2a75326" providerId="ADAL" clId="{58C4D345-8D5C-4947-B922-8B8BC48CD627}"/>
    <pc:docChg chg="undo custSel addSld modSld sldOrd">
      <pc:chgData name="Binnix, Elaine M" userId="d13719b3-9e87-41fa-97c1-bcb3d2a75326" providerId="ADAL" clId="{58C4D345-8D5C-4947-B922-8B8BC48CD627}" dt="2023-03-16T20:22:45.447" v="2316" actId="20577"/>
      <pc:docMkLst>
        <pc:docMk/>
      </pc:docMkLst>
      <pc:sldChg chg="modSp mod">
        <pc:chgData name="Binnix, Elaine M" userId="d13719b3-9e87-41fa-97c1-bcb3d2a75326" providerId="ADAL" clId="{58C4D345-8D5C-4947-B922-8B8BC48CD627}" dt="2023-03-16T20:21:56.799" v="2310" actId="33553"/>
        <pc:sldMkLst>
          <pc:docMk/>
          <pc:sldMk cId="0" sldId="256"/>
        </pc:sldMkLst>
        <pc:spChg chg="mod">
          <ac:chgData name="Binnix, Elaine M" userId="d13719b3-9e87-41fa-97c1-bcb3d2a75326" providerId="ADAL" clId="{58C4D345-8D5C-4947-B922-8B8BC48CD627}" dt="2023-03-16T20:21:56.799" v="2310" actId="33553"/>
          <ac:spMkLst>
            <pc:docMk/>
            <pc:sldMk cId="0" sldId="256"/>
            <ac:spMk id="64" creationId="{00000000-0000-0000-0000-000000000000}"/>
          </ac:spMkLst>
        </pc:spChg>
      </pc:sldChg>
      <pc:sldChg chg="addSp modSp mod">
        <pc:chgData name="Binnix, Elaine M" userId="d13719b3-9e87-41fa-97c1-bcb3d2a75326" providerId="ADAL" clId="{58C4D345-8D5C-4947-B922-8B8BC48CD627}" dt="2023-03-16T20:22:19.537" v="2312" actId="13244"/>
        <pc:sldMkLst>
          <pc:docMk/>
          <pc:sldMk cId="0" sldId="257"/>
        </pc:sldMkLst>
        <pc:spChg chg="add mod">
          <ac:chgData name="Binnix, Elaine M" userId="d13719b3-9e87-41fa-97c1-bcb3d2a75326" providerId="ADAL" clId="{58C4D345-8D5C-4947-B922-8B8BC48CD627}" dt="2023-03-16T20:22:19.537" v="2312" actId="13244"/>
          <ac:spMkLst>
            <pc:docMk/>
            <pc:sldMk cId="0" sldId="257"/>
            <ac:spMk id="2" creationId="{2060D7C3-5710-C9B2-389A-50947D104E95}"/>
          </ac:spMkLst>
        </pc:spChg>
        <pc:spChg chg="mod">
          <ac:chgData name="Binnix, Elaine M" userId="d13719b3-9e87-41fa-97c1-bcb3d2a75326" providerId="ADAL" clId="{58C4D345-8D5C-4947-B922-8B8BC48CD627}" dt="2023-03-16T16:29:50.456" v="12" actId="12"/>
          <ac:spMkLst>
            <pc:docMk/>
            <pc:sldMk cId="0" sldId="257"/>
            <ac:spMk id="69" creationId="{00000000-0000-0000-0000-000000000000}"/>
          </ac:spMkLst>
        </pc:spChg>
      </pc:sldChg>
      <pc:sldChg chg="modSp mod">
        <pc:chgData name="Binnix, Elaine M" userId="d13719b3-9e87-41fa-97c1-bcb3d2a75326" providerId="ADAL" clId="{58C4D345-8D5C-4947-B922-8B8BC48CD627}" dt="2023-03-16T19:11:26.246" v="1480" actId="20577"/>
        <pc:sldMkLst>
          <pc:docMk/>
          <pc:sldMk cId="0" sldId="258"/>
        </pc:sldMkLst>
        <pc:spChg chg="mod">
          <ac:chgData name="Binnix, Elaine M" userId="d13719b3-9e87-41fa-97c1-bcb3d2a75326" providerId="ADAL" clId="{58C4D345-8D5C-4947-B922-8B8BC48CD627}" dt="2023-03-16T19:10:50.617" v="1458" actId="404"/>
          <ac:spMkLst>
            <pc:docMk/>
            <pc:sldMk cId="0" sldId="258"/>
            <ac:spMk id="74" creationId="{00000000-0000-0000-0000-000000000000}"/>
          </ac:spMkLst>
        </pc:spChg>
        <pc:spChg chg="mod">
          <ac:chgData name="Binnix, Elaine M" userId="d13719b3-9e87-41fa-97c1-bcb3d2a75326" providerId="ADAL" clId="{58C4D345-8D5C-4947-B922-8B8BC48CD627}" dt="2023-03-16T19:11:26.246" v="1480" actId="20577"/>
          <ac:spMkLst>
            <pc:docMk/>
            <pc:sldMk cId="0" sldId="258"/>
            <ac:spMk id="75" creationId="{00000000-0000-0000-0000-000000000000}"/>
          </ac:spMkLst>
        </pc:spChg>
      </pc:sldChg>
      <pc:sldChg chg="modSp mod delCm modCm">
        <pc:chgData name="Binnix, Elaine M" userId="d13719b3-9e87-41fa-97c1-bcb3d2a75326" providerId="ADAL" clId="{58C4D345-8D5C-4947-B922-8B8BC48CD627}" dt="2023-03-16T19:49:13.984" v="1912" actId="20577"/>
        <pc:sldMkLst>
          <pc:docMk/>
          <pc:sldMk cId="0" sldId="259"/>
        </pc:sldMkLst>
        <pc:spChg chg="mod">
          <ac:chgData name="Binnix, Elaine M" userId="d13719b3-9e87-41fa-97c1-bcb3d2a75326" providerId="ADAL" clId="{58C4D345-8D5C-4947-B922-8B8BC48CD627}" dt="2023-03-16T19:49:13.984" v="1912" actId="20577"/>
          <ac:spMkLst>
            <pc:docMk/>
            <pc:sldMk cId="0" sldId="259"/>
            <ac:spMk id="80" creationId="{00000000-0000-0000-0000-000000000000}"/>
          </ac:spMkLst>
        </pc:spChg>
        <pc:spChg chg="mod">
          <ac:chgData name="Binnix, Elaine M" userId="d13719b3-9e87-41fa-97c1-bcb3d2a75326" providerId="ADAL" clId="{58C4D345-8D5C-4947-B922-8B8BC48CD627}" dt="2023-03-16T19:14:59.499" v="1545" actId="255"/>
          <ac:spMkLst>
            <pc:docMk/>
            <pc:sldMk cId="0" sldId="259"/>
            <ac:spMk id="81" creationId="{00000000-0000-0000-0000-000000000000}"/>
          </ac:spMkLst>
        </pc:spChg>
        <pc:picChg chg="mod">
          <ac:chgData name="Binnix, Elaine M" userId="d13719b3-9e87-41fa-97c1-bcb3d2a75326" providerId="ADAL" clId="{58C4D345-8D5C-4947-B922-8B8BC48CD627}" dt="2023-03-16T19:09:54.096" v="1434" actId="962"/>
          <ac:picMkLst>
            <pc:docMk/>
            <pc:sldMk cId="0" sldId="259"/>
            <ac:picMk id="82" creationId="{00000000-0000-0000-0000-000000000000}"/>
          </ac:picMkLst>
        </pc:picChg>
      </pc:sldChg>
      <pc:sldChg chg="addSp delSp modSp mod delCm">
        <pc:chgData name="Binnix, Elaine M" userId="d13719b3-9e87-41fa-97c1-bcb3d2a75326" providerId="ADAL" clId="{58C4D345-8D5C-4947-B922-8B8BC48CD627}" dt="2023-03-16T19:50:08.653" v="1915" actId="20577"/>
        <pc:sldMkLst>
          <pc:docMk/>
          <pc:sldMk cId="0" sldId="260"/>
        </pc:sldMkLst>
        <pc:spChg chg="add mod">
          <ac:chgData name="Binnix, Elaine M" userId="d13719b3-9e87-41fa-97c1-bcb3d2a75326" providerId="ADAL" clId="{58C4D345-8D5C-4947-B922-8B8BC48CD627}" dt="2023-03-16T19:25:49.936" v="1724" actId="1076"/>
          <ac:spMkLst>
            <pc:docMk/>
            <pc:sldMk cId="0" sldId="260"/>
            <ac:spMk id="4" creationId="{FBEB38C3-6CD2-371D-5B55-E7B037D0E0DD}"/>
          </ac:spMkLst>
        </pc:spChg>
        <pc:spChg chg="add mod">
          <ac:chgData name="Binnix, Elaine M" userId="d13719b3-9e87-41fa-97c1-bcb3d2a75326" providerId="ADAL" clId="{58C4D345-8D5C-4947-B922-8B8BC48CD627}" dt="2023-03-16T19:26:10.754" v="1726"/>
          <ac:spMkLst>
            <pc:docMk/>
            <pc:sldMk cId="0" sldId="260"/>
            <ac:spMk id="5" creationId="{DD8825AC-58FF-CE60-47C7-1EC84E1026BD}"/>
          </ac:spMkLst>
        </pc:spChg>
        <pc:spChg chg="mod">
          <ac:chgData name="Binnix, Elaine M" userId="d13719b3-9e87-41fa-97c1-bcb3d2a75326" providerId="ADAL" clId="{58C4D345-8D5C-4947-B922-8B8BC48CD627}" dt="2023-03-16T19:50:08.653" v="1915" actId="20577"/>
          <ac:spMkLst>
            <pc:docMk/>
            <pc:sldMk cId="0" sldId="260"/>
            <ac:spMk id="88" creationId="{00000000-0000-0000-0000-000000000000}"/>
          </ac:spMkLst>
        </pc:spChg>
        <pc:spChg chg="mod">
          <ac:chgData name="Binnix, Elaine M" userId="d13719b3-9e87-41fa-97c1-bcb3d2a75326" providerId="ADAL" clId="{58C4D345-8D5C-4947-B922-8B8BC48CD627}" dt="2023-03-16T19:26:20.624" v="1727" actId="14100"/>
          <ac:spMkLst>
            <pc:docMk/>
            <pc:sldMk cId="0" sldId="260"/>
            <ac:spMk id="89" creationId="{00000000-0000-0000-0000-000000000000}"/>
          </ac:spMkLst>
        </pc:spChg>
        <pc:picChg chg="add del mod">
          <ac:chgData name="Binnix, Elaine M" userId="d13719b3-9e87-41fa-97c1-bcb3d2a75326" providerId="ADAL" clId="{58C4D345-8D5C-4947-B922-8B8BC48CD627}" dt="2023-03-16T18:49:20.457" v="391" actId="21"/>
          <ac:picMkLst>
            <pc:docMk/>
            <pc:sldMk cId="0" sldId="260"/>
            <ac:picMk id="2" creationId="{023611E4-8FD5-51C1-2636-F07D72CE0F65}"/>
          </ac:picMkLst>
        </pc:picChg>
        <pc:picChg chg="add mod">
          <ac:chgData name="Binnix, Elaine M" userId="d13719b3-9e87-41fa-97c1-bcb3d2a75326" providerId="ADAL" clId="{58C4D345-8D5C-4947-B922-8B8BC48CD627}" dt="2023-03-16T19:25:46.380" v="1723" actId="1076"/>
          <ac:picMkLst>
            <pc:docMk/>
            <pc:sldMk cId="0" sldId="260"/>
            <ac:picMk id="3" creationId="{32B2285E-50FA-BDFC-8C1F-010A611FF7EC}"/>
          </ac:picMkLst>
        </pc:picChg>
        <pc:picChg chg="del">
          <ac:chgData name="Binnix, Elaine M" userId="d13719b3-9e87-41fa-97c1-bcb3d2a75326" providerId="ADAL" clId="{58C4D345-8D5C-4947-B922-8B8BC48CD627}" dt="2023-03-16T18:57:37.261" v="393" actId="21"/>
          <ac:picMkLst>
            <pc:docMk/>
            <pc:sldMk cId="0" sldId="260"/>
            <ac:picMk id="90" creationId="{00000000-0000-0000-0000-000000000000}"/>
          </ac:picMkLst>
        </pc:picChg>
      </pc:sldChg>
      <pc:sldChg chg="modSp mod">
        <pc:chgData name="Binnix, Elaine M" userId="d13719b3-9e87-41fa-97c1-bcb3d2a75326" providerId="ADAL" clId="{58C4D345-8D5C-4947-B922-8B8BC48CD627}" dt="2023-03-16T19:50:22.645" v="1925" actId="20577"/>
        <pc:sldMkLst>
          <pc:docMk/>
          <pc:sldMk cId="0" sldId="261"/>
        </pc:sldMkLst>
        <pc:spChg chg="mod">
          <ac:chgData name="Binnix, Elaine M" userId="d13719b3-9e87-41fa-97c1-bcb3d2a75326" providerId="ADAL" clId="{58C4D345-8D5C-4947-B922-8B8BC48CD627}" dt="2023-03-16T19:50:22.645" v="1925" actId="20577"/>
          <ac:spMkLst>
            <pc:docMk/>
            <pc:sldMk cId="0" sldId="261"/>
            <ac:spMk id="96" creationId="{00000000-0000-0000-0000-000000000000}"/>
          </ac:spMkLst>
        </pc:spChg>
        <pc:spChg chg="mod">
          <ac:chgData name="Binnix, Elaine M" userId="d13719b3-9e87-41fa-97c1-bcb3d2a75326" providerId="ADAL" clId="{58C4D345-8D5C-4947-B922-8B8BC48CD627}" dt="2023-03-16T19:28:15.221" v="1749" actId="313"/>
          <ac:spMkLst>
            <pc:docMk/>
            <pc:sldMk cId="0" sldId="261"/>
            <ac:spMk id="97" creationId="{00000000-0000-0000-0000-000000000000}"/>
          </ac:spMkLst>
        </pc:spChg>
        <pc:spChg chg="mod">
          <ac:chgData name="Binnix, Elaine M" userId="d13719b3-9e87-41fa-97c1-bcb3d2a75326" providerId="ADAL" clId="{58C4D345-8D5C-4947-B922-8B8BC48CD627}" dt="2023-03-16T19:28:01.982" v="1745" actId="255"/>
          <ac:spMkLst>
            <pc:docMk/>
            <pc:sldMk cId="0" sldId="261"/>
            <ac:spMk id="98" creationId="{00000000-0000-0000-0000-000000000000}"/>
          </ac:spMkLst>
        </pc:spChg>
      </pc:sldChg>
      <pc:sldChg chg="delSp modSp mod delCm modCm">
        <pc:chgData name="Binnix, Elaine M" userId="d13719b3-9e87-41fa-97c1-bcb3d2a75326" providerId="ADAL" clId="{58C4D345-8D5C-4947-B922-8B8BC48CD627}" dt="2023-03-16T20:22:40.256" v="2314" actId="20577"/>
        <pc:sldMkLst>
          <pc:docMk/>
          <pc:sldMk cId="0" sldId="262"/>
        </pc:sldMkLst>
        <pc:spChg chg="mod">
          <ac:chgData name="Binnix, Elaine M" userId="d13719b3-9e87-41fa-97c1-bcb3d2a75326" providerId="ADAL" clId="{58C4D345-8D5C-4947-B922-8B8BC48CD627}" dt="2023-03-16T20:22:40.256" v="2314" actId="20577"/>
          <ac:spMkLst>
            <pc:docMk/>
            <pc:sldMk cId="0" sldId="262"/>
            <ac:spMk id="104" creationId="{00000000-0000-0000-0000-000000000000}"/>
          </ac:spMkLst>
        </pc:spChg>
        <pc:spChg chg="mod">
          <ac:chgData name="Binnix, Elaine M" userId="d13719b3-9e87-41fa-97c1-bcb3d2a75326" providerId="ADAL" clId="{58C4D345-8D5C-4947-B922-8B8BC48CD627}" dt="2023-03-16T19:52:03.862" v="1943" actId="14100"/>
          <ac:spMkLst>
            <pc:docMk/>
            <pc:sldMk cId="0" sldId="262"/>
            <ac:spMk id="105" creationId="{00000000-0000-0000-0000-000000000000}"/>
          </ac:spMkLst>
        </pc:spChg>
        <pc:picChg chg="del mod">
          <ac:chgData name="Binnix, Elaine M" userId="d13719b3-9e87-41fa-97c1-bcb3d2a75326" providerId="ADAL" clId="{58C4D345-8D5C-4947-B922-8B8BC48CD627}" dt="2023-03-16T20:07:20.020" v="1966" actId="21"/>
          <ac:picMkLst>
            <pc:docMk/>
            <pc:sldMk cId="0" sldId="262"/>
            <ac:picMk id="106" creationId="{00000000-0000-0000-0000-000000000000}"/>
          </ac:picMkLst>
        </pc:picChg>
        <pc:picChg chg="del mod">
          <ac:chgData name="Binnix, Elaine M" userId="d13719b3-9e87-41fa-97c1-bcb3d2a75326" providerId="ADAL" clId="{58C4D345-8D5C-4947-B922-8B8BC48CD627}" dt="2023-03-16T20:07:24.180" v="1969" actId="21"/>
          <ac:picMkLst>
            <pc:docMk/>
            <pc:sldMk cId="0" sldId="262"/>
            <ac:picMk id="107" creationId="{00000000-0000-0000-0000-000000000000}"/>
          </ac:picMkLst>
        </pc:picChg>
      </pc:sldChg>
      <pc:sldChg chg="modSp mod">
        <pc:chgData name="Binnix, Elaine M" userId="d13719b3-9e87-41fa-97c1-bcb3d2a75326" providerId="ADAL" clId="{58C4D345-8D5C-4947-B922-8B8BC48CD627}" dt="2023-03-16T20:22:45.447" v="2316" actId="20577"/>
        <pc:sldMkLst>
          <pc:docMk/>
          <pc:sldMk cId="0" sldId="263"/>
        </pc:sldMkLst>
        <pc:spChg chg="mod">
          <ac:chgData name="Binnix, Elaine M" userId="d13719b3-9e87-41fa-97c1-bcb3d2a75326" providerId="ADAL" clId="{58C4D345-8D5C-4947-B922-8B8BC48CD627}" dt="2023-03-16T19:52:21.484" v="1947" actId="404"/>
          <ac:spMkLst>
            <pc:docMk/>
            <pc:sldMk cId="0" sldId="263"/>
            <ac:spMk id="6" creationId="{2397883D-82C3-65BC-8520-3E5C4C8CC6A4}"/>
          </ac:spMkLst>
        </pc:spChg>
        <pc:spChg chg="mod">
          <ac:chgData name="Binnix, Elaine M" userId="d13719b3-9e87-41fa-97c1-bcb3d2a75326" providerId="ADAL" clId="{58C4D345-8D5C-4947-B922-8B8BC48CD627}" dt="2023-03-16T20:22:45.447" v="2316" actId="20577"/>
          <ac:spMkLst>
            <pc:docMk/>
            <pc:sldMk cId="0" sldId="263"/>
            <ac:spMk id="113" creationId="{00000000-0000-0000-0000-000000000000}"/>
          </ac:spMkLst>
        </pc:spChg>
      </pc:sldChg>
      <pc:sldChg chg="modSp mod">
        <pc:chgData name="Binnix, Elaine M" userId="d13719b3-9e87-41fa-97c1-bcb3d2a75326" providerId="ADAL" clId="{58C4D345-8D5C-4947-B922-8B8BC48CD627}" dt="2023-03-16T19:32:22.158" v="1780" actId="1076"/>
        <pc:sldMkLst>
          <pc:docMk/>
          <pc:sldMk cId="0" sldId="264"/>
        </pc:sldMkLst>
        <pc:spChg chg="mod">
          <ac:chgData name="Binnix, Elaine M" userId="d13719b3-9e87-41fa-97c1-bcb3d2a75326" providerId="ADAL" clId="{58C4D345-8D5C-4947-B922-8B8BC48CD627}" dt="2023-03-16T19:31:56.657" v="1774" actId="255"/>
          <ac:spMkLst>
            <pc:docMk/>
            <pc:sldMk cId="0" sldId="264"/>
            <ac:spMk id="121" creationId="{00000000-0000-0000-0000-000000000000}"/>
          </ac:spMkLst>
        </pc:spChg>
        <pc:spChg chg="mod">
          <ac:chgData name="Binnix, Elaine M" userId="d13719b3-9e87-41fa-97c1-bcb3d2a75326" providerId="ADAL" clId="{58C4D345-8D5C-4947-B922-8B8BC48CD627}" dt="2023-03-16T19:32:22.158" v="1780" actId="1076"/>
          <ac:spMkLst>
            <pc:docMk/>
            <pc:sldMk cId="0" sldId="264"/>
            <ac:spMk id="122" creationId="{00000000-0000-0000-0000-000000000000}"/>
          </ac:spMkLst>
        </pc:spChg>
        <pc:picChg chg="mod">
          <ac:chgData name="Binnix, Elaine M" userId="d13719b3-9e87-41fa-97c1-bcb3d2a75326" providerId="ADAL" clId="{58C4D345-8D5C-4947-B922-8B8BC48CD627}" dt="2023-03-16T19:31:59.038" v="1775" actId="1076"/>
          <ac:picMkLst>
            <pc:docMk/>
            <pc:sldMk cId="0" sldId="264"/>
            <ac:picMk id="123" creationId="{00000000-0000-0000-0000-000000000000}"/>
          </ac:picMkLst>
        </pc:picChg>
      </pc:sldChg>
      <pc:sldChg chg="modSp mod">
        <pc:chgData name="Binnix, Elaine M" userId="d13719b3-9e87-41fa-97c1-bcb3d2a75326" providerId="ADAL" clId="{58C4D345-8D5C-4947-B922-8B8BC48CD627}" dt="2023-03-16T19:54:45.691" v="1961" actId="20577"/>
        <pc:sldMkLst>
          <pc:docMk/>
          <pc:sldMk cId="0" sldId="265"/>
        </pc:sldMkLst>
        <pc:spChg chg="mod">
          <ac:chgData name="Binnix, Elaine M" userId="d13719b3-9e87-41fa-97c1-bcb3d2a75326" providerId="ADAL" clId="{58C4D345-8D5C-4947-B922-8B8BC48CD627}" dt="2023-03-16T19:44:59.395" v="1875" actId="255"/>
          <ac:spMkLst>
            <pc:docMk/>
            <pc:sldMk cId="0" sldId="265"/>
            <ac:spMk id="129" creationId="{00000000-0000-0000-0000-000000000000}"/>
          </ac:spMkLst>
        </pc:spChg>
        <pc:spChg chg="mod">
          <ac:chgData name="Binnix, Elaine M" userId="d13719b3-9e87-41fa-97c1-bcb3d2a75326" providerId="ADAL" clId="{58C4D345-8D5C-4947-B922-8B8BC48CD627}" dt="2023-03-16T19:54:45.691" v="1961" actId="20577"/>
          <ac:spMkLst>
            <pc:docMk/>
            <pc:sldMk cId="0" sldId="265"/>
            <ac:spMk id="130" creationId="{00000000-0000-0000-0000-000000000000}"/>
          </ac:spMkLst>
        </pc:spChg>
      </pc:sldChg>
      <pc:sldChg chg="modSp mod">
        <pc:chgData name="Binnix, Elaine M" userId="d13719b3-9e87-41fa-97c1-bcb3d2a75326" providerId="ADAL" clId="{58C4D345-8D5C-4947-B922-8B8BC48CD627}" dt="2023-03-16T20:17:38.261" v="2117" actId="313"/>
        <pc:sldMkLst>
          <pc:docMk/>
          <pc:sldMk cId="0" sldId="266"/>
        </pc:sldMkLst>
        <pc:spChg chg="mod">
          <ac:chgData name="Binnix, Elaine M" userId="d13719b3-9e87-41fa-97c1-bcb3d2a75326" providerId="ADAL" clId="{58C4D345-8D5C-4947-B922-8B8BC48CD627}" dt="2023-03-16T20:17:38.261" v="2117" actId="313"/>
          <ac:spMkLst>
            <pc:docMk/>
            <pc:sldMk cId="0" sldId="266"/>
            <ac:spMk id="138" creationId="{00000000-0000-0000-0000-000000000000}"/>
          </ac:spMkLst>
        </pc:spChg>
      </pc:sldChg>
      <pc:sldChg chg="addSp modSp mod delCm modCm">
        <pc:chgData name="Binnix, Elaine M" userId="d13719b3-9e87-41fa-97c1-bcb3d2a75326" providerId="ADAL" clId="{58C4D345-8D5C-4947-B922-8B8BC48CD627}" dt="2023-03-16T20:21:45.575" v="2309" actId="962"/>
        <pc:sldMkLst>
          <pc:docMk/>
          <pc:sldMk cId="0" sldId="267"/>
        </pc:sldMkLst>
        <pc:spChg chg="mod">
          <ac:chgData name="Binnix, Elaine M" userId="d13719b3-9e87-41fa-97c1-bcb3d2a75326" providerId="ADAL" clId="{58C4D345-8D5C-4947-B922-8B8BC48CD627}" dt="2023-03-16T20:20:54.299" v="2137" actId="1076"/>
          <ac:spMkLst>
            <pc:docMk/>
            <pc:sldMk cId="0" sldId="267"/>
            <ac:spMk id="3" creationId="{F9FC5917-C327-4453-3A87-2F7737785651}"/>
          </ac:spMkLst>
        </pc:spChg>
        <pc:spChg chg="add mod">
          <ac:chgData name="Binnix, Elaine M" userId="d13719b3-9e87-41fa-97c1-bcb3d2a75326" providerId="ADAL" clId="{58C4D345-8D5C-4947-B922-8B8BC48CD627}" dt="2023-03-16T20:11:03.009" v="1984" actId="20577"/>
          <ac:spMkLst>
            <pc:docMk/>
            <pc:sldMk cId="0" sldId="267"/>
            <ac:spMk id="4" creationId="{7913B6BB-EE05-5584-27C2-A2AE5068D890}"/>
          </ac:spMkLst>
        </pc:spChg>
        <pc:spChg chg="mod">
          <ac:chgData name="Binnix, Elaine M" userId="d13719b3-9e87-41fa-97c1-bcb3d2a75326" providerId="ADAL" clId="{58C4D345-8D5C-4947-B922-8B8BC48CD627}" dt="2023-03-16T19:44:28.441" v="1872" actId="255"/>
          <ac:spMkLst>
            <pc:docMk/>
            <pc:sldMk cId="0" sldId="267"/>
            <ac:spMk id="144" creationId="{00000000-0000-0000-0000-000000000000}"/>
          </ac:spMkLst>
        </pc:spChg>
        <pc:spChg chg="mod">
          <ac:chgData name="Binnix, Elaine M" userId="d13719b3-9e87-41fa-97c1-bcb3d2a75326" providerId="ADAL" clId="{58C4D345-8D5C-4947-B922-8B8BC48CD627}" dt="2023-03-16T20:18:45.145" v="2126" actId="20577"/>
          <ac:spMkLst>
            <pc:docMk/>
            <pc:sldMk cId="0" sldId="267"/>
            <ac:spMk id="146" creationId="{00000000-0000-0000-0000-000000000000}"/>
          </ac:spMkLst>
        </pc:spChg>
        <pc:picChg chg="mod">
          <ac:chgData name="Binnix, Elaine M" userId="d13719b3-9e87-41fa-97c1-bcb3d2a75326" providerId="ADAL" clId="{58C4D345-8D5C-4947-B922-8B8BC48CD627}" dt="2023-03-16T20:21:45.575" v="2309" actId="962"/>
          <ac:picMkLst>
            <pc:docMk/>
            <pc:sldMk cId="0" sldId="267"/>
            <ac:picMk id="2" creationId="{C1EEAD9E-D183-7594-BA80-7C05C0056B9A}"/>
          </ac:picMkLst>
        </pc:picChg>
      </pc:sldChg>
      <pc:sldChg chg="addSp modSp mod delCm">
        <pc:chgData name="Binnix, Elaine M" userId="d13719b3-9e87-41fa-97c1-bcb3d2a75326" providerId="ADAL" clId="{58C4D345-8D5C-4947-B922-8B8BC48CD627}" dt="2023-03-16T19:33:50.019" v="1802"/>
        <pc:sldMkLst>
          <pc:docMk/>
          <pc:sldMk cId="0" sldId="268"/>
        </pc:sldMkLst>
        <pc:spChg chg="add mod">
          <ac:chgData name="Binnix, Elaine M" userId="d13719b3-9e87-41fa-97c1-bcb3d2a75326" providerId="ADAL" clId="{58C4D345-8D5C-4947-B922-8B8BC48CD627}" dt="2023-03-16T19:33:25.086" v="1798" actId="1076"/>
          <ac:spMkLst>
            <pc:docMk/>
            <pc:sldMk cId="0" sldId="268"/>
            <ac:spMk id="2" creationId="{1027E0BC-A46A-4EC5-21C5-11050E59BBBE}"/>
          </ac:spMkLst>
        </pc:spChg>
        <pc:spChg chg="mod">
          <ac:chgData name="Binnix, Elaine M" userId="d13719b3-9e87-41fa-97c1-bcb3d2a75326" providerId="ADAL" clId="{58C4D345-8D5C-4947-B922-8B8BC48CD627}" dt="2023-03-16T19:33:42.813" v="1801" actId="1076"/>
          <ac:spMkLst>
            <pc:docMk/>
            <pc:sldMk cId="0" sldId="268"/>
            <ac:spMk id="152" creationId="{00000000-0000-0000-0000-000000000000}"/>
          </ac:spMkLst>
        </pc:spChg>
        <pc:picChg chg="mod">
          <ac:chgData name="Binnix, Elaine M" userId="d13719b3-9e87-41fa-97c1-bcb3d2a75326" providerId="ADAL" clId="{58C4D345-8D5C-4947-B922-8B8BC48CD627}" dt="2023-03-16T19:33:37.646" v="1800" actId="1076"/>
          <ac:picMkLst>
            <pc:docMk/>
            <pc:sldMk cId="0" sldId="268"/>
            <ac:picMk id="153" creationId="{00000000-0000-0000-0000-000000000000}"/>
          </ac:picMkLst>
        </pc:picChg>
      </pc:sldChg>
      <pc:sldChg chg="modSp mod">
        <pc:chgData name="Binnix, Elaine M" userId="d13719b3-9e87-41fa-97c1-bcb3d2a75326" providerId="ADAL" clId="{58C4D345-8D5C-4947-B922-8B8BC48CD627}" dt="2023-03-16T20:19:42.156" v="2130" actId="20577"/>
        <pc:sldMkLst>
          <pc:docMk/>
          <pc:sldMk cId="0" sldId="269"/>
        </pc:sldMkLst>
        <pc:spChg chg="mod">
          <ac:chgData name="Binnix, Elaine M" userId="d13719b3-9e87-41fa-97c1-bcb3d2a75326" providerId="ADAL" clId="{58C4D345-8D5C-4947-B922-8B8BC48CD627}" dt="2023-03-16T19:38:33.966" v="1808" actId="27636"/>
          <ac:spMkLst>
            <pc:docMk/>
            <pc:sldMk cId="0" sldId="269"/>
            <ac:spMk id="159" creationId="{00000000-0000-0000-0000-000000000000}"/>
          </ac:spMkLst>
        </pc:spChg>
        <pc:spChg chg="mod">
          <ac:chgData name="Binnix, Elaine M" userId="d13719b3-9e87-41fa-97c1-bcb3d2a75326" providerId="ADAL" clId="{58C4D345-8D5C-4947-B922-8B8BC48CD627}" dt="2023-03-16T20:19:42.156" v="2130" actId="20577"/>
          <ac:spMkLst>
            <pc:docMk/>
            <pc:sldMk cId="0" sldId="269"/>
            <ac:spMk id="160" creationId="{00000000-0000-0000-0000-000000000000}"/>
          </ac:spMkLst>
        </pc:spChg>
      </pc:sldChg>
      <pc:sldChg chg="addSp delSp modSp mod">
        <pc:chgData name="Binnix, Elaine M" userId="d13719b3-9e87-41fa-97c1-bcb3d2a75326" providerId="ADAL" clId="{58C4D345-8D5C-4947-B922-8B8BC48CD627}" dt="2023-03-16T19:44:06.885" v="1871" actId="1076"/>
        <pc:sldMkLst>
          <pc:docMk/>
          <pc:sldMk cId="0" sldId="270"/>
        </pc:sldMkLst>
        <pc:spChg chg="add del mod">
          <ac:chgData name="Binnix, Elaine M" userId="d13719b3-9e87-41fa-97c1-bcb3d2a75326" providerId="ADAL" clId="{58C4D345-8D5C-4947-B922-8B8BC48CD627}" dt="2023-03-16T19:43:05.040" v="1853"/>
          <ac:spMkLst>
            <pc:docMk/>
            <pc:sldMk cId="0" sldId="270"/>
            <ac:spMk id="2" creationId="{70976D82-C3DB-344D-BF4D-9CDA08B3D367}"/>
          </ac:spMkLst>
        </pc:spChg>
        <pc:spChg chg="add mod">
          <ac:chgData name="Binnix, Elaine M" userId="d13719b3-9e87-41fa-97c1-bcb3d2a75326" providerId="ADAL" clId="{58C4D345-8D5C-4947-B922-8B8BC48CD627}" dt="2023-03-16T19:43:56.888" v="1869" actId="1076"/>
          <ac:spMkLst>
            <pc:docMk/>
            <pc:sldMk cId="0" sldId="270"/>
            <ac:spMk id="3" creationId="{3A51E520-4DFE-4619-E2E3-0AEA26CDEF26}"/>
          </ac:spMkLst>
        </pc:spChg>
        <pc:spChg chg="mod">
          <ac:chgData name="Binnix, Elaine M" userId="d13719b3-9e87-41fa-97c1-bcb3d2a75326" providerId="ADAL" clId="{58C4D345-8D5C-4947-B922-8B8BC48CD627}" dt="2023-03-16T19:42:13.955" v="1846" actId="27636"/>
          <ac:spMkLst>
            <pc:docMk/>
            <pc:sldMk cId="0" sldId="270"/>
            <ac:spMk id="167" creationId="{00000000-0000-0000-0000-000000000000}"/>
          </ac:spMkLst>
        </pc:spChg>
        <pc:picChg chg="mod">
          <ac:chgData name="Binnix, Elaine M" userId="d13719b3-9e87-41fa-97c1-bcb3d2a75326" providerId="ADAL" clId="{58C4D345-8D5C-4947-B922-8B8BC48CD627}" dt="2023-03-16T19:44:06.885" v="1871" actId="1076"/>
          <ac:picMkLst>
            <pc:docMk/>
            <pc:sldMk cId="0" sldId="270"/>
            <ac:picMk id="168" creationId="{00000000-0000-0000-0000-000000000000}"/>
          </ac:picMkLst>
        </pc:picChg>
        <pc:picChg chg="mod">
          <ac:chgData name="Binnix, Elaine M" userId="d13719b3-9e87-41fa-97c1-bcb3d2a75326" providerId="ADAL" clId="{58C4D345-8D5C-4947-B922-8B8BC48CD627}" dt="2023-03-16T19:44:00.780" v="1870" actId="1076"/>
          <ac:picMkLst>
            <pc:docMk/>
            <pc:sldMk cId="0" sldId="270"/>
            <ac:picMk id="169" creationId="{00000000-0000-0000-0000-000000000000}"/>
          </ac:picMkLst>
        </pc:picChg>
      </pc:sldChg>
      <pc:sldChg chg="addSp delSp modSp mod">
        <pc:chgData name="Binnix, Elaine M" userId="d13719b3-9e87-41fa-97c1-bcb3d2a75326" providerId="ADAL" clId="{58C4D345-8D5C-4947-B922-8B8BC48CD627}" dt="2023-03-16T19:42:01.185" v="1844" actId="2710"/>
        <pc:sldMkLst>
          <pc:docMk/>
          <pc:sldMk cId="0" sldId="271"/>
        </pc:sldMkLst>
        <pc:spChg chg="add del mod">
          <ac:chgData name="Binnix, Elaine M" userId="d13719b3-9e87-41fa-97c1-bcb3d2a75326" providerId="ADAL" clId="{58C4D345-8D5C-4947-B922-8B8BC48CD627}" dt="2023-03-16T19:40:12.433" v="1818" actId="767"/>
          <ac:spMkLst>
            <pc:docMk/>
            <pc:sldMk cId="0" sldId="271"/>
            <ac:spMk id="2" creationId="{2B469B54-AB07-7E04-1F43-6568D56378AF}"/>
          </ac:spMkLst>
        </pc:spChg>
        <pc:spChg chg="add del mod">
          <ac:chgData name="Binnix, Elaine M" userId="d13719b3-9e87-41fa-97c1-bcb3d2a75326" providerId="ADAL" clId="{58C4D345-8D5C-4947-B922-8B8BC48CD627}" dt="2023-03-16T19:40:29.204" v="1823"/>
          <ac:spMkLst>
            <pc:docMk/>
            <pc:sldMk cId="0" sldId="271"/>
            <ac:spMk id="3" creationId="{E42290A2-4C55-296E-B6B7-7B6F59300B5A}"/>
          </ac:spMkLst>
        </pc:spChg>
        <pc:spChg chg="add mod">
          <ac:chgData name="Binnix, Elaine M" userId="d13719b3-9e87-41fa-97c1-bcb3d2a75326" providerId="ADAL" clId="{58C4D345-8D5C-4947-B922-8B8BC48CD627}" dt="2023-03-16T19:42:01.185" v="1844" actId="2710"/>
          <ac:spMkLst>
            <pc:docMk/>
            <pc:sldMk cId="0" sldId="271"/>
            <ac:spMk id="4" creationId="{DB01DF40-4312-074D-DC29-DDD78C4C7236}"/>
          </ac:spMkLst>
        </pc:spChg>
        <pc:spChg chg="add del mod">
          <ac:chgData name="Binnix, Elaine M" userId="d13719b3-9e87-41fa-97c1-bcb3d2a75326" providerId="ADAL" clId="{58C4D345-8D5C-4947-B922-8B8BC48CD627}" dt="2023-03-16T19:40:48.936" v="1829" actId="21"/>
          <ac:spMkLst>
            <pc:docMk/>
            <pc:sldMk cId="0" sldId="271"/>
            <ac:spMk id="6" creationId="{83BFF485-EB62-5544-0300-A4BFCBB0CA4F}"/>
          </ac:spMkLst>
        </pc:spChg>
        <pc:spChg chg="mod">
          <ac:chgData name="Binnix, Elaine M" userId="d13719b3-9e87-41fa-97c1-bcb3d2a75326" providerId="ADAL" clId="{58C4D345-8D5C-4947-B922-8B8BC48CD627}" dt="2023-03-16T19:41:42.279" v="1839" actId="255"/>
          <ac:spMkLst>
            <pc:docMk/>
            <pc:sldMk cId="0" sldId="271"/>
            <ac:spMk id="175" creationId="{00000000-0000-0000-0000-000000000000}"/>
          </ac:spMkLst>
        </pc:spChg>
        <pc:spChg chg="add del mod">
          <ac:chgData name="Binnix, Elaine M" userId="d13719b3-9e87-41fa-97c1-bcb3d2a75326" providerId="ADAL" clId="{58C4D345-8D5C-4947-B922-8B8BC48CD627}" dt="2023-03-16T19:40:45.782" v="1828" actId="21"/>
          <ac:spMkLst>
            <pc:docMk/>
            <pc:sldMk cId="0" sldId="271"/>
            <ac:spMk id="176" creationId="{00000000-0000-0000-0000-000000000000}"/>
          </ac:spMkLst>
        </pc:spChg>
      </pc:sldChg>
      <pc:sldChg chg="addSp modSp new mod ord">
        <pc:chgData name="Binnix, Elaine M" userId="d13719b3-9e87-41fa-97c1-bcb3d2a75326" providerId="ADAL" clId="{58C4D345-8D5C-4947-B922-8B8BC48CD627}" dt="2023-03-16T19:50:36.359" v="1936" actId="20577"/>
        <pc:sldMkLst>
          <pc:docMk/>
          <pc:sldMk cId="1255513714" sldId="272"/>
        </pc:sldMkLst>
        <pc:spChg chg="mod">
          <ac:chgData name="Binnix, Elaine M" userId="d13719b3-9e87-41fa-97c1-bcb3d2a75326" providerId="ADAL" clId="{58C4D345-8D5C-4947-B922-8B8BC48CD627}" dt="2023-03-16T19:50:36.359" v="1936" actId="20577"/>
          <ac:spMkLst>
            <pc:docMk/>
            <pc:sldMk cId="1255513714" sldId="272"/>
            <ac:spMk id="2" creationId="{B59AB937-83A6-C050-59B5-E83FE429D02D}"/>
          </ac:spMkLst>
        </pc:spChg>
        <pc:spChg chg="mod">
          <ac:chgData name="Binnix, Elaine M" userId="d13719b3-9e87-41fa-97c1-bcb3d2a75326" providerId="ADAL" clId="{58C4D345-8D5C-4947-B922-8B8BC48CD627}" dt="2023-03-16T19:12:44.916" v="1522" actId="207"/>
          <ac:spMkLst>
            <pc:docMk/>
            <pc:sldMk cId="1255513714" sldId="272"/>
            <ac:spMk id="3" creationId="{861FA972-E146-6EB0-2C39-2731BB0E25C5}"/>
          </ac:spMkLst>
        </pc:spChg>
        <pc:spChg chg="add mod">
          <ac:chgData name="Binnix, Elaine M" userId="d13719b3-9e87-41fa-97c1-bcb3d2a75326" providerId="ADAL" clId="{58C4D345-8D5C-4947-B922-8B8BC48CD627}" dt="2023-03-16T18:45:47.206" v="388" actId="1076"/>
          <ac:spMkLst>
            <pc:docMk/>
            <pc:sldMk cId="1255513714" sldId="272"/>
            <ac:spMk id="4" creationId="{F759AC17-1021-0189-DBA4-560D2B509C91}"/>
          </ac:spMkLst>
        </pc:spChg>
      </pc:sldChg>
    </pc:docChg>
  </pc:docChgLst>
  <pc:docChgLst>
    <pc:chgData name="Binnix, Elaine M" userId="S::ebinnix@nps.gov::d13719b3-9e87-41fa-97c1-bcb3d2a75326" providerId="AD" clId="Web-{7619D48B-6AF2-4515-95D7-5B691B91F852}"/>
    <pc:docChg chg="modSld">
      <pc:chgData name="Binnix, Elaine M" userId="S::ebinnix@nps.gov::d13719b3-9e87-41fa-97c1-bcb3d2a75326" providerId="AD" clId="Web-{7619D48B-6AF2-4515-95D7-5B691B91F852}" dt="2023-03-09T21:37:22.587" v="7" actId="1076"/>
      <pc:docMkLst>
        <pc:docMk/>
      </pc:docMkLst>
      <pc:sldChg chg="delSp modNotes">
        <pc:chgData name="Binnix, Elaine M" userId="S::ebinnix@nps.gov::d13719b3-9e87-41fa-97c1-bcb3d2a75326" providerId="AD" clId="Web-{7619D48B-6AF2-4515-95D7-5B691B91F852}" dt="2023-03-09T21:35:34.945" v="2"/>
        <pc:sldMkLst>
          <pc:docMk/>
          <pc:sldMk cId="0" sldId="259"/>
        </pc:sldMkLst>
        <pc:spChg chg="del">
          <ac:chgData name="Binnix, Elaine M" userId="S::ebinnix@nps.gov::d13719b3-9e87-41fa-97c1-bcb3d2a75326" providerId="AD" clId="Web-{7619D48B-6AF2-4515-95D7-5B691B91F852}" dt="2023-03-09T21:35:34.945" v="2"/>
          <ac:spMkLst>
            <pc:docMk/>
            <pc:sldMk cId="0" sldId="259"/>
            <ac:spMk id="83" creationId="{00000000-0000-0000-0000-000000000000}"/>
          </ac:spMkLst>
        </pc:spChg>
      </pc:sldChg>
      <pc:sldChg chg="delSp modSp modNotes">
        <pc:chgData name="Binnix, Elaine M" userId="S::ebinnix@nps.gov::d13719b3-9e87-41fa-97c1-bcb3d2a75326" providerId="AD" clId="Web-{7619D48B-6AF2-4515-95D7-5B691B91F852}" dt="2023-03-09T21:37:22.587" v="7" actId="1076"/>
        <pc:sldMkLst>
          <pc:docMk/>
          <pc:sldMk cId="0" sldId="260"/>
        </pc:sldMkLst>
        <pc:spChg chg="mod">
          <ac:chgData name="Binnix, Elaine M" userId="S::ebinnix@nps.gov::d13719b3-9e87-41fa-97c1-bcb3d2a75326" providerId="AD" clId="Web-{7619D48B-6AF2-4515-95D7-5B691B91F852}" dt="2023-03-09T21:37:22.587" v="7" actId="1076"/>
          <ac:spMkLst>
            <pc:docMk/>
            <pc:sldMk cId="0" sldId="260"/>
            <ac:spMk id="88" creationId="{00000000-0000-0000-0000-000000000000}"/>
          </ac:spMkLst>
        </pc:spChg>
        <pc:spChg chg="mod">
          <ac:chgData name="Binnix, Elaine M" userId="S::ebinnix@nps.gov::d13719b3-9e87-41fa-97c1-bcb3d2a75326" providerId="AD" clId="Web-{7619D48B-6AF2-4515-95D7-5B691B91F852}" dt="2023-03-09T21:37:11.930" v="6" actId="14100"/>
          <ac:spMkLst>
            <pc:docMk/>
            <pc:sldMk cId="0" sldId="260"/>
            <ac:spMk id="89" creationId="{00000000-0000-0000-0000-000000000000}"/>
          </ac:spMkLst>
        </pc:spChg>
        <pc:spChg chg="del">
          <ac:chgData name="Binnix, Elaine M" userId="S::ebinnix@nps.gov::d13719b3-9e87-41fa-97c1-bcb3d2a75326" providerId="AD" clId="Web-{7619D48B-6AF2-4515-95D7-5B691B91F852}" dt="2023-03-09T21:36:00.461" v="4"/>
          <ac:spMkLst>
            <pc:docMk/>
            <pc:sldMk cId="0" sldId="260"/>
            <ac:spMk id="91" creationId="{00000000-0000-0000-0000-000000000000}"/>
          </ac:spMkLst>
        </pc:spChg>
        <pc:picChg chg="mod">
          <ac:chgData name="Binnix, Elaine M" userId="S::ebinnix@nps.gov::d13719b3-9e87-41fa-97c1-bcb3d2a75326" providerId="AD" clId="Web-{7619D48B-6AF2-4515-95D7-5B691B91F852}" dt="2023-03-09T21:36:19.289" v="5" actId="1076"/>
          <ac:picMkLst>
            <pc:docMk/>
            <pc:sldMk cId="0" sldId="260"/>
            <ac:picMk id="90" creationId="{00000000-0000-0000-0000-000000000000}"/>
          </ac:picMkLst>
        </pc:picChg>
      </pc:sldChg>
    </pc:docChg>
  </pc:docChgLst>
  <pc:docChgLst>
    <pc:chgData name="Binnix, Elaine M" userId="d13719b3-9e87-41fa-97c1-bcb3d2a75326" providerId="ADAL" clId="{FE38BFBA-EAD3-414E-9653-A5D3B93675B2}"/>
    <pc:docChg chg="undo custSel modSld">
      <pc:chgData name="Binnix, Elaine M" userId="d13719b3-9e87-41fa-97c1-bcb3d2a75326" providerId="ADAL" clId="{FE38BFBA-EAD3-414E-9653-A5D3B93675B2}" dt="2023-03-16T00:06:07.461" v="3488" actId="962"/>
      <pc:docMkLst>
        <pc:docMk/>
      </pc:docMkLst>
      <pc:sldChg chg="delSp modSp mod setBg">
        <pc:chgData name="Binnix, Elaine M" userId="d13719b3-9e87-41fa-97c1-bcb3d2a75326" providerId="ADAL" clId="{FE38BFBA-EAD3-414E-9653-A5D3B93675B2}" dt="2023-03-10T16:41:39.828" v="3153" actId="962"/>
        <pc:sldMkLst>
          <pc:docMk/>
          <pc:sldMk cId="0" sldId="256"/>
        </pc:sldMkLst>
        <pc:spChg chg="del">
          <ac:chgData name="Binnix, Elaine M" userId="d13719b3-9e87-41fa-97c1-bcb3d2a75326" providerId="ADAL" clId="{FE38BFBA-EAD3-414E-9653-A5D3B93675B2}" dt="2023-03-10T16:40:26.987" v="2899" actId="21"/>
          <ac:spMkLst>
            <pc:docMk/>
            <pc:sldMk cId="0" sldId="256"/>
            <ac:spMk id="62" creationId="{00000000-0000-0000-0000-000000000000}"/>
          </ac:spMkLst>
        </pc:spChg>
        <pc:spChg chg="mod">
          <ac:chgData name="Binnix, Elaine M" userId="d13719b3-9e87-41fa-97c1-bcb3d2a75326" providerId="ADAL" clId="{FE38BFBA-EAD3-414E-9653-A5D3B93675B2}" dt="2023-03-09T23:28:12.496" v="1201" actId="255"/>
          <ac:spMkLst>
            <pc:docMk/>
            <pc:sldMk cId="0" sldId="256"/>
            <ac:spMk id="64" creationId="{00000000-0000-0000-0000-000000000000}"/>
          </ac:spMkLst>
        </pc:spChg>
        <pc:picChg chg="mod">
          <ac:chgData name="Binnix, Elaine M" userId="d13719b3-9e87-41fa-97c1-bcb3d2a75326" providerId="ADAL" clId="{FE38BFBA-EAD3-414E-9653-A5D3B93675B2}" dt="2023-03-10T16:41:39.828" v="3153" actId="962"/>
          <ac:picMkLst>
            <pc:docMk/>
            <pc:sldMk cId="0" sldId="256"/>
            <ac:picMk id="63" creationId="{00000000-0000-0000-0000-000000000000}"/>
          </ac:picMkLst>
        </pc:picChg>
      </pc:sldChg>
      <pc:sldChg chg="modSp mod">
        <pc:chgData name="Binnix, Elaine M" userId="d13719b3-9e87-41fa-97c1-bcb3d2a75326" providerId="ADAL" clId="{FE38BFBA-EAD3-414E-9653-A5D3B93675B2}" dt="2023-03-10T20:29:03.425" v="3424" actId="14100"/>
        <pc:sldMkLst>
          <pc:docMk/>
          <pc:sldMk cId="0" sldId="257"/>
        </pc:sldMkLst>
        <pc:spChg chg="mod">
          <ac:chgData name="Binnix, Elaine M" userId="d13719b3-9e87-41fa-97c1-bcb3d2a75326" providerId="ADAL" clId="{FE38BFBA-EAD3-414E-9653-A5D3B93675B2}" dt="2023-03-10T20:29:03.425" v="3424" actId="14100"/>
          <ac:spMkLst>
            <pc:docMk/>
            <pc:sldMk cId="0" sldId="257"/>
            <ac:spMk id="69" creationId="{00000000-0000-0000-0000-000000000000}"/>
          </ac:spMkLst>
        </pc:spChg>
      </pc:sldChg>
      <pc:sldChg chg="modSp mod setBg">
        <pc:chgData name="Binnix, Elaine M" userId="d13719b3-9e87-41fa-97c1-bcb3d2a75326" providerId="ADAL" clId="{FE38BFBA-EAD3-414E-9653-A5D3B93675B2}" dt="2023-03-10T20:29:36.048" v="3430" actId="27636"/>
        <pc:sldMkLst>
          <pc:docMk/>
          <pc:sldMk cId="0" sldId="258"/>
        </pc:sldMkLst>
        <pc:spChg chg="mod">
          <ac:chgData name="Binnix, Elaine M" userId="d13719b3-9e87-41fa-97c1-bcb3d2a75326" providerId="ADAL" clId="{FE38BFBA-EAD3-414E-9653-A5D3B93675B2}" dt="2023-03-10T20:29:36.048" v="3430" actId="27636"/>
          <ac:spMkLst>
            <pc:docMk/>
            <pc:sldMk cId="0" sldId="258"/>
            <ac:spMk id="74" creationId="{00000000-0000-0000-0000-000000000000}"/>
          </ac:spMkLst>
        </pc:spChg>
        <pc:spChg chg="mod">
          <ac:chgData name="Binnix, Elaine M" userId="d13719b3-9e87-41fa-97c1-bcb3d2a75326" providerId="ADAL" clId="{FE38BFBA-EAD3-414E-9653-A5D3B93675B2}" dt="2023-03-10T20:29:18.145" v="3427" actId="27636"/>
          <ac:spMkLst>
            <pc:docMk/>
            <pc:sldMk cId="0" sldId="258"/>
            <ac:spMk id="75" creationId="{00000000-0000-0000-0000-000000000000}"/>
          </ac:spMkLst>
        </pc:spChg>
      </pc:sldChg>
      <pc:sldChg chg="modSp mod addCm">
        <pc:chgData name="Binnix, Elaine M" userId="d13719b3-9e87-41fa-97c1-bcb3d2a75326" providerId="ADAL" clId="{FE38BFBA-EAD3-414E-9653-A5D3B93675B2}" dt="2023-03-10T20:30:11.734" v="3436" actId="20577"/>
        <pc:sldMkLst>
          <pc:docMk/>
          <pc:sldMk cId="0" sldId="259"/>
        </pc:sldMkLst>
        <pc:spChg chg="mod">
          <ac:chgData name="Binnix, Elaine M" userId="d13719b3-9e87-41fa-97c1-bcb3d2a75326" providerId="ADAL" clId="{FE38BFBA-EAD3-414E-9653-A5D3B93675B2}" dt="2023-03-10T20:29:49.594" v="3431" actId="2711"/>
          <ac:spMkLst>
            <pc:docMk/>
            <pc:sldMk cId="0" sldId="259"/>
            <ac:spMk id="80" creationId="{00000000-0000-0000-0000-000000000000}"/>
          </ac:spMkLst>
        </pc:spChg>
        <pc:spChg chg="mod">
          <ac:chgData name="Binnix, Elaine M" userId="d13719b3-9e87-41fa-97c1-bcb3d2a75326" providerId="ADAL" clId="{FE38BFBA-EAD3-414E-9653-A5D3B93675B2}" dt="2023-03-10T20:30:11.734" v="3436" actId="20577"/>
          <ac:spMkLst>
            <pc:docMk/>
            <pc:sldMk cId="0" sldId="259"/>
            <ac:spMk id="81" creationId="{00000000-0000-0000-0000-000000000000}"/>
          </ac:spMkLst>
        </pc:spChg>
      </pc:sldChg>
      <pc:sldChg chg="modSp mod addCm">
        <pc:chgData name="Binnix, Elaine M" userId="d13719b3-9e87-41fa-97c1-bcb3d2a75326" providerId="ADAL" clId="{FE38BFBA-EAD3-414E-9653-A5D3B93675B2}" dt="2023-03-10T20:30:48.876" v="3440" actId="20577"/>
        <pc:sldMkLst>
          <pc:docMk/>
          <pc:sldMk cId="0" sldId="260"/>
        </pc:sldMkLst>
        <pc:spChg chg="mod">
          <ac:chgData name="Binnix, Elaine M" userId="d13719b3-9e87-41fa-97c1-bcb3d2a75326" providerId="ADAL" clId="{FE38BFBA-EAD3-414E-9653-A5D3B93675B2}" dt="2023-03-10T20:30:30.990" v="3437" actId="2711"/>
          <ac:spMkLst>
            <pc:docMk/>
            <pc:sldMk cId="0" sldId="260"/>
            <ac:spMk id="88" creationId="{00000000-0000-0000-0000-000000000000}"/>
          </ac:spMkLst>
        </pc:spChg>
        <pc:spChg chg="mod">
          <ac:chgData name="Binnix, Elaine M" userId="d13719b3-9e87-41fa-97c1-bcb3d2a75326" providerId="ADAL" clId="{FE38BFBA-EAD3-414E-9653-A5D3B93675B2}" dt="2023-03-10T20:30:48.876" v="3440" actId="20577"/>
          <ac:spMkLst>
            <pc:docMk/>
            <pc:sldMk cId="0" sldId="260"/>
            <ac:spMk id="89" creationId="{00000000-0000-0000-0000-000000000000}"/>
          </ac:spMkLst>
        </pc:spChg>
      </pc:sldChg>
      <pc:sldChg chg="delSp modSp mod modNotesTx">
        <pc:chgData name="Binnix, Elaine M" userId="d13719b3-9e87-41fa-97c1-bcb3d2a75326" providerId="ADAL" clId="{FE38BFBA-EAD3-414E-9653-A5D3B93675B2}" dt="2023-03-10T20:31:46.011" v="3441" actId="2711"/>
        <pc:sldMkLst>
          <pc:docMk/>
          <pc:sldMk cId="0" sldId="261"/>
        </pc:sldMkLst>
        <pc:spChg chg="mod">
          <ac:chgData name="Binnix, Elaine M" userId="d13719b3-9e87-41fa-97c1-bcb3d2a75326" providerId="ADAL" clId="{FE38BFBA-EAD3-414E-9653-A5D3B93675B2}" dt="2023-03-10T20:31:46.011" v="3441" actId="2711"/>
          <ac:spMkLst>
            <pc:docMk/>
            <pc:sldMk cId="0" sldId="261"/>
            <ac:spMk id="96" creationId="{00000000-0000-0000-0000-000000000000}"/>
          </ac:spMkLst>
        </pc:spChg>
        <pc:spChg chg="mod">
          <ac:chgData name="Binnix, Elaine M" userId="d13719b3-9e87-41fa-97c1-bcb3d2a75326" providerId="ADAL" clId="{FE38BFBA-EAD3-414E-9653-A5D3B93675B2}" dt="2023-03-09T21:41:39.317" v="27" actId="1076"/>
          <ac:spMkLst>
            <pc:docMk/>
            <pc:sldMk cId="0" sldId="261"/>
            <ac:spMk id="97" creationId="{00000000-0000-0000-0000-000000000000}"/>
          </ac:spMkLst>
        </pc:spChg>
        <pc:spChg chg="mod">
          <ac:chgData name="Binnix, Elaine M" userId="d13719b3-9e87-41fa-97c1-bcb3d2a75326" providerId="ADAL" clId="{FE38BFBA-EAD3-414E-9653-A5D3B93675B2}" dt="2023-03-09T23:23:23.225" v="1135" actId="207"/>
          <ac:spMkLst>
            <pc:docMk/>
            <pc:sldMk cId="0" sldId="261"/>
            <ac:spMk id="98" creationId="{00000000-0000-0000-0000-000000000000}"/>
          </ac:spMkLst>
        </pc:spChg>
        <pc:spChg chg="del mod">
          <ac:chgData name="Binnix, Elaine M" userId="d13719b3-9e87-41fa-97c1-bcb3d2a75326" providerId="ADAL" clId="{FE38BFBA-EAD3-414E-9653-A5D3B93675B2}" dt="2023-03-09T21:40:47.669" v="20" actId="21"/>
          <ac:spMkLst>
            <pc:docMk/>
            <pc:sldMk cId="0" sldId="261"/>
            <ac:spMk id="99" creationId="{00000000-0000-0000-0000-000000000000}"/>
          </ac:spMkLst>
        </pc:spChg>
      </pc:sldChg>
      <pc:sldChg chg="delSp modSp mod addCm modNotesTx">
        <pc:chgData name="Binnix, Elaine M" userId="d13719b3-9e87-41fa-97c1-bcb3d2a75326" providerId="ADAL" clId="{FE38BFBA-EAD3-414E-9653-A5D3B93675B2}" dt="2023-03-10T20:32:43.412" v="3447" actId="14100"/>
        <pc:sldMkLst>
          <pc:docMk/>
          <pc:sldMk cId="0" sldId="262"/>
        </pc:sldMkLst>
        <pc:spChg chg="mod">
          <ac:chgData name="Binnix, Elaine M" userId="d13719b3-9e87-41fa-97c1-bcb3d2a75326" providerId="ADAL" clId="{FE38BFBA-EAD3-414E-9653-A5D3B93675B2}" dt="2023-03-10T20:32:43.412" v="3447" actId="14100"/>
          <ac:spMkLst>
            <pc:docMk/>
            <pc:sldMk cId="0" sldId="262"/>
            <ac:spMk id="104" creationId="{00000000-0000-0000-0000-000000000000}"/>
          </ac:spMkLst>
        </pc:spChg>
        <pc:spChg chg="mod">
          <ac:chgData name="Binnix, Elaine M" userId="d13719b3-9e87-41fa-97c1-bcb3d2a75326" providerId="ADAL" clId="{FE38BFBA-EAD3-414E-9653-A5D3B93675B2}" dt="2023-03-10T20:32:32.432" v="3446" actId="14100"/>
          <ac:spMkLst>
            <pc:docMk/>
            <pc:sldMk cId="0" sldId="262"/>
            <ac:spMk id="105" creationId="{00000000-0000-0000-0000-000000000000}"/>
          </ac:spMkLst>
        </pc:spChg>
        <pc:spChg chg="del">
          <ac:chgData name="Binnix, Elaine M" userId="d13719b3-9e87-41fa-97c1-bcb3d2a75326" providerId="ADAL" clId="{FE38BFBA-EAD3-414E-9653-A5D3B93675B2}" dt="2023-03-09T21:43:36.447" v="102" actId="21"/>
          <ac:spMkLst>
            <pc:docMk/>
            <pc:sldMk cId="0" sldId="262"/>
            <ac:spMk id="108" creationId="{00000000-0000-0000-0000-000000000000}"/>
          </ac:spMkLst>
        </pc:spChg>
        <pc:picChg chg="mod">
          <ac:chgData name="Binnix, Elaine M" userId="d13719b3-9e87-41fa-97c1-bcb3d2a75326" providerId="ADAL" clId="{FE38BFBA-EAD3-414E-9653-A5D3B93675B2}" dt="2023-03-10T20:32:24.708" v="3444" actId="1076"/>
          <ac:picMkLst>
            <pc:docMk/>
            <pc:sldMk cId="0" sldId="262"/>
            <ac:picMk id="106" creationId="{00000000-0000-0000-0000-000000000000}"/>
          </ac:picMkLst>
        </pc:picChg>
        <pc:picChg chg="mod">
          <ac:chgData name="Binnix, Elaine M" userId="d13719b3-9e87-41fa-97c1-bcb3d2a75326" providerId="ADAL" clId="{FE38BFBA-EAD3-414E-9653-A5D3B93675B2}" dt="2023-03-10T20:32:26.488" v="3445" actId="1076"/>
          <ac:picMkLst>
            <pc:docMk/>
            <pc:sldMk cId="0" sldId="262"/>
            <ac:picMk id="107" creationId="{00000000-0000-0000-0000-000000000000}"/>
          </ac:picMkLst>
        </pc:picChg>
      </pc:sldChg>
      <pc:sldChg chg="addSp delSp modSp mod modNotesTx">
        <pc:chgData name="Binnix, Elaine M" userId="d13719b3-9e87-41fa-97c1-bcb3d2a75326" providerId="ADAL" clId="{FE38BFBA-EAD3-414E-9653-A5D3B93675B2}" dt="2023-03-16T00:06:07.461" v="3488" actId="962"/>
        <pc:sldMkLst>
          <pc:docMk/>
          <pc:sldMk cId="0" sldId="263"/>
        </pc:sldMkLst>
        <pc:spChg chg="add mod">
          <ac:chgData name="Binnix, Elaine M" userId="d13719b3-9e87-41fa-97c1-bcb3d2a75326" providerId="ADAL" clId="{FE38BFBA-EAD3-414E-9653-A5D3B93675B2}" dt="2023-03-16T00:05:54.411" v="3486" actId="20577"/>
          <ac:spMkLst>
            <pc:docMk/>
            <pc:sldMk cId="0" sldId="263"/>
            <ac:spMk id="6" creationId="{2397883D-82C3-65BC-8520-3E5C4C8CC6A4}"/>
          </ac:spMkLst>
        </pc:spChg>
        <pc:spChg chg="mod">
          <ac:chgData name="Binnix, Elaine M" userId="d13719b3-9e87-41fa-97c1-bcb3d2a75326" providerId="ADAL" clId="{FE38BFBA-EAD3-414E-9653-A5D3B93675B2}" dt="2023-03-10T20:33:07.888" v="3449" actId="14100"/>
          <ac:spMkLst>
            <pc:docMk/>
            <pc:sldMk cId="0" sldId="263"/>
            <ac:spMk id="113" creationId="{00000000-0000-0000-0000-000000000000}"/>
          </ac:spMkLst>
        </pc:spChg>
        <pc:spChg chg="del">
          <ac:chgData name="Binnix, Elaine M" userId="d13719b3-9e87-41fa-97c1-bcb3d2a75326" providerId="ADAL" clId="{FE38BFBA-EAD3-414E-9653-A5D3B93675B2}" dt="2023-03-09T23:24:58.831" v="1169" actId="21"/>
          <ac:spMkLst>
            <pc:docMk/>
            <pc:sldMk cId="0" sldId="263"/>
            <ac:spMk id="114" creationId="{00000000-0000-0000-0000-000000000000}"/>
          </ac:spMkLst>
        </pc:spChg>
        <pc:spChg chg="del mod">
          <ac:chgData name="Binnix, Elaine M" userId="d13719b3-9e87-41fa-97c1-bcb3d2a75326" providerId="ADAL" clId="{FE38BFBA-EAD3-414E-9653-A5D3B93675B2}" dt="2023-03-09T21:48:59.938" v="173" actId="21"/>
          <ac:spMkLst>
            <pc:docMk/>
            <pc:sldMk cId="0" sldId="263"/>
            <ac:spMk id="116" creationId="{00000000-0000-0000-0000-000000000000}"/>
          </ac:spMkLst>
        </pc:spChg>
        <pc:picChg chg="add del">
          <ac:chgData name="Binnix, Elaine M" userId="d13719b3-9e87-41fa-97c1-bcb3d2a75326" providerId="ADAL" clId="{FE38BFBA-EAD3-414E-9653-A5D3B93675B2}" dt="2023-03-09T23:25:10.654" v="1173"/>
          <ac:picMkLst>
            <pc:docMk/>
            <pc:sldMk cId="0" sldId="263"/>
            <ac:picMk id="2" creationId="{D809D1B8-F4B0-DAF4-3654-1861DA6EB3D7}"/>
          </ac:picMkLst>
        </pc:picChg>
        <pc:picChg chg="add del mod">
          <ac:chgData name="Binnix, Elaine M" userId="d13719b3-9e87-41fa-97c1-bcb3d2a75326" providerId="ADAL" clId="{FE38BFBA-EAD3-414E-9653-A5D3B93675B2}" dt="2023-03-09T23:25:09.715" v="1172"/>
          <ac:picMkLst>
            <pc:docMk/>
            <pc:sldMk cId="0" sldId="263"/>
            <ac:picMk id="3" creationId="{A2F38543-CF96-4C3F-7B2D-173B301199FE}"/>
          </ac:picMkLst>
        </pc:picChg>
        <pc:picChg chg="add mod">
          <ac:chgData name="Binnix, Elaine M" userId="d13719b3-9e87-41fa-97c1-bcb3d2a75326" providerId="ADAL" clId="{FE38BFBA-EAD3-414E-9653-A5D3B93675B2}" dt="2023-03-16T00:06:07.461" v="3488" actId="962"/>
          <ac:picMkLst>
            <pc:docMk/>
            <pc:sldMk cId="0" sldId="263"/>
            <ac:picMk id="5" creationId="{99026888-E3F3-5457-71A1-13A39A9914BE}"/>
          </ac:picMkLst>
        </pc:picChg>
        <pc:picChg chg="del">
          <ac:chgData name="Binnix, Elaine M" userId="d13719b3-9e87-41fa-97c1-bcb3d2a75326" providerId="ADAL" clId="{FE38BFBA-EAD3-414E-9653-A5D3B93675B2}" dt="2023-03-09T23:24:53.199" v="1168" actId="21"/>
          <ac:picMkLst>
            <pc:docMk/>
            <pc:sldMk cId="0" sldId="263"/>
            <ac:picMk id="115" creationId="{00000000-0000-0000-0000-000000000000}"/>
          </ac:picMkLst>
        </pc:picChg>
      </pc:sldChg>
      <pc:sldChg chg="delSp modSp mod addCm delCm modCm modNotesTx">
        <pc:chgData name="Binnix, Elaine M" userId="d13719b3-9e87-41fa-97c1-bcb3d2a75326" providerId="ADAL" clId="{FE38BFBA-EAD3-414E-9653-A5D3B93675B2}" dt="2023-03-10T20:33:20.434" v="3450" actId="2711"/>
        <pc:sldMkLst>
          <pc:docMk/>
          <pc:sldMk cId="0" sldId="264"/>
        </pc:sldMkLst>
        <pc:spChg chg="mod">
          <ac:chgData name="Binnix, Elaine M" userId="d13719b3-9e87-41fa-97c1-bcb3d2a75326" providerId="ADAL" clId="{FE38BFBA-EAD3-414E-9653-A5D3B93675B2}" dt="2023-03-10T20:33:20.434" v="3450" actId="2711"/>
          <ac:spMkLst>
            <pc:docMk/>
            <pc:sldMk cId="0" sldId="264"/>
            <ac:spMk id="121" creationId="{00000000-0000-0000-0000-000000000000}"/>
          </ac:spMkLst>
        </pc:spChg>
        <pc:spChg chg="mod">
          <ac:chgData name="Binnix, Elaine M" userId="d13719b3-9e87-41fa-97c1-bcb3d2a75326" providerId="ADAL" clId="{FE38BFBA-EAD3-414E-9653-A5D3B93675B2}" dt="2023-03-09T23:21:36.023" v="1108" actId="207"/>
          <ac:spMkLst>
            <pc:docMk/>
            <pc:sldMk cId="0" sldId="264"/>
            <ac:spMk id="122" creationId="{00000000-0000-0000-0000-000000000000}"/>
          </ac:spMkLst>
        </pc:spChg>
        <pc:spChg chg="del mod">
          <ac:chgData name="Binnix, Elaine M" userId="d13719b3-9e87-41fa-97c1-bcb3d2a75326" providerId="ADAL" clId="{FE38BFBA-EAD3-414E-9653-A5D3B93675B2}" dt="2023-03-09T21:51:31.119" v="305" actId="21"/>
          <ac:spMkLst>
            <pc:docMk/>
            <pc:sldMk cId="0" sldId="264"/>
            <ac:spMk id="124" creationId="{00000000-0000-0000-0000-000000000000}"/>
          </ac:spMkLst>
        </pc:spChg>
        <pc:picChg chg="mod">
          <ac:chgData name="Binnix, Elaine M" userId="d13719b3-9e87-41fa-97c1-bcb3d2a75326" providerId="ADAL" clId="{FE38BFBA-EAD3-414E-9653-A5D3B93675B2}" dt="2023-03-10T20:04:40.876" v="3285" actId="962"/>
          <ac:picMkLst>
            <pc:docMk/>
            <pc:sldMk cId="0" sldId="264"/>
            <ac:picMk id="123" creationId="{00000000-0000-0000-0000-000000000000}"/>
          </ac:picMkLst>
        </pc:picChg>
      </pc:sldChg>
      <pc:sldChg chg="delSp modSp mod modNotesTx">
        <pc:chgData name="Binnix, Elaine M" userId="d13719b3-9e87-41fa-97c1-bcb3d2a75326" providerId="ADAL" clId="{FE38BFBA-EAD3-414E-9653-A5D3B93675B2}" dt="2023-03-10T20:33:55.792" v="3453" actId="1076"/>
        <pc:sldMkLst>
          <pc:docMk/>
          <pc:sldMk cId="0" sldId="265"/>
        </pc:sldMkLst>
        <pc:spChg chg="mod">
          <ac:chgData name="Binnix, Elaine M" userId="d13719b3-9e87-41fa-97c1-bcb3d2a75326" providerId="ADAL" clId="{FE38BFBA-EAD3-414E-9653-A5D3B93675B2}" dt="2023-03-10T20:33:55.792" v="3453" actId="1076"/>
          <ac:spMkLst>
            <pc:docMk/>
            <pc:sldMk cId="0" sldId="265"/>
            <ac:spMk id="129" creationId="{00000000-0000-0000-0000-000000000000}"/>
          </ac:spMkLst>
        </pc:spChg>
        <pc:spChg chg="mod">
          <ac:chgData name="Binnix, Elaine M" userId="d13719b3-9e87-41fa-97c1-bcb3d2a75326" providerId="ADAL" clId="{FE38BFBA-EAD3-414E-9653-A5D3B93675B2}" dt="2023-03-10T20:33:48.387" v="3452" actId="255"/>
          <ac:spMkLst>
            <pc:docMk/>
            <pc:sldMk cId="0" sldId="265"/>
            <ac:spMk id="130" creationId="{00000000-0000-0000-0000-000000000000}"/>
          </ac:spMkLst>
        </pc:spChg>
        <pc:spChg chg="del mod">
          <ac:chgData name="Binnix, Elaine M" userId="d13719b3-9e87-41fa-97c1-bcb3d2a75326" providerId="ADAL" clId="{FE38BFBA-EAD3-414E-9653-A5D3B93675B2}" dt="2023-03-09T22:38:49.008" v="509" actId="21"/>
          <ac:spMkLst>
            <pc:docMk/>
            <pc:sldMk cId="0" sldId="265"/>
            <ac:spMk id="131" creationId="{00000000-0000-0000-0000-000000000000}"/>
          </ac:spMkLst>
        </pc:spChg>
      </pc:sldChg>
      <pc:sldChg chg="delSp modSp mod modNotesTx">
        <pc:chgData name="Binnix, Elaine M" userId="d13719b3-9e87-41fa-97c1-bcb3d2a75326" providerId="ADAL" clId="{FE38BFBA-EAD3-414E-9653-A5D3B93675B2}" dt="2023-03-10T20:34:20.353" v="3456" actId="2711"/>
        <pc:sldMkLst>
          <pc:docMk/>
          <pc:sldMk cId="0" sldId="266"/>
        </pc:sldMkLst>
        <pc:spChg chg="mod">
          <ac:chgData name="Binnix, Elaine M" userId="d13719b3-9e87-41fa-97c1-bcb3d2a75326" providerId="ADAL" clId="{FE38BFBA-EAD3-414E-9653-A5D3B93675B2}" dt="2023-03-10T20:34:20.353" v="3456" actId="2711"/>
          <ac:spMkLst>
            <pc:docMk/>
            <pc:sldMk cId="0" sldId="266"/>
            <ac:spMk id="136" creationId="{00000000-0000-0000-0000-000000000000}"/>
          </ac:spMkLst>
        </pc:spChg>
        <pc:spChg chg="mod">
          <ac:chgData name="Binnix, Elaine M" userId="d13719b3-9e87-41fa-97c1-bcb3d2a75326" providerId="ADAL" clId="{FE38BFBA-EAD3-414E-9653-A5D3B93675B2}" dt="2023-03-10T20:34:07.775" v="3454" actId="14100"/>
          <ac:spMkLst>
            <pc:docMk/>
            <pc:sldMk cId="0" sldId="266"/>
            <ac:spMk id="138" creationId="{00000000-0000-0000-0000-000000000000}"/>
          </ac:spMkLst>
        </pc:spChg>
        <pc:spChg chg="del mod">
          <ac:chgData name="Binnix, Elaine M" userId="d13719b3-9e87-41fa-97c1-bcb3d2a75326" providerId="ADAL" clId="{FE38BFBA-EAD3-414E-9653-A5D3B93675B2}" dt="2023-03-09T22:43:31.998" v="566" actId="21"/>
          <ac:spMkLst>
            <pc:docMk/>
            <pc:sldMk cId="0" sldId="266"/>
            <ac:spMk id="139" creationId="{00000000-0000-0000-0000-000000000000}"/>
          </ac:spMkLst>
        </pc:spChg>
        <pc:picChg chg="mod">
          <ac:chgData name="Binnix, Elaine M" userId="d13719b3-9e87-41fa-97c1-bcb3d2a75326" providerId="ADAL" clId="{FE38BFBA-EAD3-414E-9653-A5D3B93675B2}" dt="2023-03-10T20:34:13.791" v="3455" actId="1076"/>
          <ac:picMkLst>
            <pc:docMk/>
            <pc:sldMk cId="0" sldId="266"/>
            <ac:picMk id="137" creationId="{00000000-0000-0000-0000-000000000000}"/>
          </ac:picMkLst>
        </pc:picChg>
      </pc:sldChg>
      <pc:sldChg chg="addSp delSp modSp mod addCm delCm modCm modNotesTx">
        <pc:chgData name="Binnix, Elaine M" userId="d13719b3-9e87-41fa-97c1-bcb3d2a75326" providerId="ADAL" clId="{FE38BFBA-EAD3-414E-9653-A5D3B93675B2}" dt="2023-03-10T20:34:35.574" v="3457" actId="2711"/>
        <pc:sldMkLst>
          <pc:docMk/>
          <pc:sldMk cId="0" sldId="267"/>
        </pc:sldMkLst>
        <pc:spChg chg="add mod">
          <ac:chgData name="Binnix, Elaine M" userId="d13719b3-9e87-41fa-97c1-bcb3d2a75326" providerId="ADAL" clId="{FE38BFBA-EAD3-414E-9653-A5D3B93675B2}" dt="2023-03-10T20:23:43.426" v="3374"/>
          <ac:spMkLst>
            <pc:docMk/>
            <pc:sldMk cId="0" sldId="267"/>
            <ac:spMk id="3" creationId="{F9FC5917-C327-4453-3A87-2F7737785651}"/>
          </ac:spMkLst>
        </pc:spChg>
        <pc:spChg chg="mod">
          <ac:chgData name="Binnix, Elaine M" userId="d13719b3-9e87-41fa-97c1-bcb3d2a75326" providerId="ADAL" clId="{FE38BFBA-EAD3-414E-9653-A5D3B93675B2}" dt="2023-03-10T20:34:35.574" v="3457" actId="2711"/>
          <ac:spMkLst>
            <pc:docMk/>
            <pc:sldMk cId="0" sldId="267"/>
            <ac:spMk id="144" creationId="{00000000-0000-0000-0000-000000000000}"/>
          </ac:spMkLst>
        </pc:spChg>
        <pc:spChg chg="mod">
          <ac:chgData name="Binnix, Elaine M" userId="d13719b3-9e87-41fa-97c1-bcb3d2a75326" providerId="ADAL" clId="{FE38BFBA-EAD3-414E-9653-A5D3B93675B2}" dt="2023-03-10T20:25:56.709" v="3411" actId="20577"/>
          <ac:spMkLst>
            <pc:docMk/>
            <pc:sldMk cId="0" sldId="267"/>
            <ac:spMk id="146" creationId="{00000000-0000-0000-0000-000000000000}"/>
          </ac:spMkLst>
        </pc:spChg>
        <pc:spChg chg="del mod">
          <ac:chgData name="Binnix, Elaine M" userId="d13719b3-9e87-41fa-97c1-bcb3d2a75326" providerId="ADAL" clId="{FE38BFBA-EAD3-414E-9653-A5D3B93675B2}" dt="2023-03-09T22:45:17.115" v="619" actId="21"/>
          <ac:spMkLst>
            <pc:docMk/>
            <pc:sldMk cId="0" sldId="267"/>
            <ac:spMk id="147" creationId="{00000000-0000-0000-0000-000000000000}"/>
          </ac:spMkLst>
        </pc:spChg>
        <pc:picChg chg="add mod">
          <ac:chgData name="Binnix, Elaine M" userId="d13719b3-9e87-41fa-97c1-bcb3d2a75326" providerId="ADAL" clId="{FE38BFBA-EAD3-414E-9653-A5D3B93675B2}" dt="2023-03-10T20:23:10.685" v="3371" actId="1076"/>
          <ac:picMkLst>
            <pc:docMk/>
            <pc:sldMk cId="0" sldId="267"/>
            <ac:picMk id="2" creationId="{C1EEAD9E-D183-7594-BA80-7C05C0056B9A}"/>
          </ac:picMkLst>
        </pc:picChg>
        <pc:picChg chg="del">
          <ac:chgData name="Binnix, Elaine M" userId="d13719b3-9e87-41fa-97c1-bcb3d2a75326" providerId="ADAL" clId="{FE38BFBA-EAD3-414E-9653-A5D3B93675B2}" dt="2023-03-10T20:22:23.681" v="3363" actId="21"/>
          <ac:picMkLst>
            <pc:docMk/>
            <pc:sldMk cId="0" sldId="267"/>
            <ac:picMk id="145" creationId="{00000000-0000-0000-0000-000000000000}"/>
          </ac:picMkLst>
        </pc:picChg>
      </pc:sldChg>
      <pc:sldChg chg="delSp modSp mod addCm modCm modNotesTx">
        <pc:chgData name="Binnix, Elaine M" userId="d13719b3-9e87-41fa-97c1-bcb3d2a75326" providerId="ADAL" clId="{FE38BFBA-EAD3-414E-9653-A5D3B93675B2}" dt="2023-03-10T20:34:56.072" v="3459" actId="1076"/>
        <pc:sldMkLst>
          <pc:docMk/>
          <pc:sldMk cId="0" sldId="268"/>
        </pc:sldMkLst>
        <pc:spChg chg="mod">
          <ac:chgData name="Binnix, Elaine M" userId="d13719b3-9e87-41fa-97c1-bcb3d2a75326" providerId="ADAL" clId="{FE38BFBA-EAD3-414E-9653-A5D3B93675B2}" dt="2023-03-10T20:34:53.822" v="3458" actId="2711"/>
          <ac:spMkLst>
            <pc:docMk/>
            <pc:sldMk cId="0" sldId="268"/>
            <ac:spMk id="152" creationId="{00000000-0000-0000-0000-000000000000}"/>
          </ac:spMkLst>
        </pc:spChg>
        <pc:spChg chg="del mod">
          <ac:chgData name="Binnix, Elaine M" userId="d13719b3-9e87-41fa-97c1-bcb3d2a75326" providerId="ADAL" clId="{FE38BFBA-EAD3-414E-9653-A5D3B93675B2}" dt="2023-03-09T23:01:23.370" v="660" actId="21"/>
          <ac:spMkLst>
            <pc:docMk/>
            <pc:sldMk cId="0" sldId="268"/>
            <ac:spMk id="154" creationId="{00000000-0000-0000-0000-000000000000}"/>
          </ac:spMkLst>
        </pc:spChg>
        <pc:picChg chg="mod">
          <ac:chgData name="Binnix, Elaine M" userId="d13719b3-9e87-41fa-97c1-bcb3d2a75326" providerId="ADAL" clId="{FE38BFBA-EAD3-414E-9653-A5D3B93675B2}" dt="2023-03-10T20:34:56.072" v="3459" actId="1076"/>
          <ac:picMkLst>
            <pc:docMk/>
            <pc:sldMk cId="0" sldId="268"/>
            <ac:picMk id="153" creationId="{00000000-0000-0000-0000-000000000000}"/>
          </ac:picMkLst>
        </pc:picChg>
      </pc:sldChg>
      <pc:sldChg chg="addSp delSp modSp mod addCm delCm modNotesTx">
        <pc:chgData name="Binnix, Elaine M" userId="d13719b3-9e87-41fa-97c1-bcb3d2a75326" providerId="ADAL" clId="{FE38BFBA-EAD3-414E-9653-A5D3B93675B2}" dt="2023-03-10T20:36:38.592" v="3469" actId="1076"/>
        <pc:sldMkLst>
          <pc:docMk/>
          <pc:sldMk cId="0" sldId="269"/>
        </pc:sldMkLst>
        <pc:spChg chg="add mod">
          <ac:chgData name="Binnix, Elaine M" userId="d13719b3-9e87-41fa-97c1-bcb3d2a75326" providerId="ADAL" clId="{FE38BFBA-EAD3-414E-9653-A5D3B93675B2}" dt="2023-03-10T20:36:38.592" v="3469" actId="1076"/>
          <ac:spMkLst>
            <pc:docMk/>
            <pc:sldMk cId="0" sldId="269"/>
            <ac:spMk id="2" creationId="{2BF9CBDB-42EF-E8AA-4634-13321A59DB8B}"/>
          </ac:spMkLst>
        </pc:spChg>
        <pc:spChg chg="mod">
          <ac:chgData name="Binnix, Elaine M" userId="d13719b3-9e87-41fa-97c1-bcb3d2a75326" providerId="ADAL" clId="{FE38BFBA-EAD3-414E-9653-A5D3B93675B2}" dt="2023-03-10T20:35:51.720" v="3464" actId="14100"/>
          <ac:spMkLst>
            <pc:docMk/>
            <pc:sldMk cId="0" sldId="269"/>
            <ac:spMk id="159" creationId="{00000000-0000-0000-0000-000000000000}"/>
          </ac:spMkLst>
        </pc:spChg>
        <pc:spChg chg="mod">
          <ac:chgData name="Binnix, Elaine M" userId="d13719b3-9e87-41fa-97c1-bcb3d2a75326" providerId="ADAL" clId="{FE38BFBA-EAD3-414E-9653-A5D3B93675B2}" dt="2023-03-10T20:35:38.488" v="3461" actId="14100"/>
          <ac:spMkLst>
            <pc:docMk/>
            <pc:sldMk cId="0" sldId="269"/>
            <ac:spMk id="160" creationId="{00000000-0000-0000-0000-000000000000}"/>
          </ac:spMkLst>
        </pc:spChg>
        <pc:spChg chg="del mod">
          <ac:chgData name="Binnix, Elaine M" userId="d13719b3-9e87-41fa-97c1-bcb3d2a75326" providerId="ADAL" clId="{FE38BFBA-EAD3-414E-9653-A5D3B93675B2}" dt="2023-03-09T23:09:34.555" v="767" actId="21"/>
          <ac:spMkLst>
            <pc:docMk/>
            <pc:sldMk cId="0" sldId="269"/>
            <ac:spMk id="162" creationId="{00000000-0000-0000-0000-000000000000}"/>
          </ac:spMkLst>
        </pc:spChg>
        <pc:picChg chg="mod">
          <ac:chgData name="Binnix, Elaine M" userId="d13719b3-9e87-41fa-97c1-bcb3d2a75326" providerId="ADAL" clId="{FE38BFBA-EAD3-414E-9653-A5D3B93675B2}" dt="2023-03-10T20:36:32.800" v="3468" actId="1076"/>
          <ac:picMkLst>
            <pc:docMk/>
            <pc:sldMk cId="0" sldId="269"/>
            <ac:picMk id="161" creationId="{00000000-0000-0000-0000-000000000000}"/>
          </ac:picMkLst>
        </pc:picChg>
      </pc:sldChg>
      <pc:sldChg chg="delSp modSp mod addCm delCm modNotesTx">
        <pc:chgData name="Binnix, Elaine M" userId="d13719b3-9e87-41fa-97c1-bcb3d2a75326" providerId="ADAL" clId="{FE38BFBA-EAD3-414E-9653-A5D3B93675B2}" dt="2023-03-10T20:38:04.880" v="3479" actId="14100"/>
        <pc:sldMkLst>
          <pc:docMk/>
          <pc:sldMk cId="0" sldId="270"/>
        </pc:sldMkLst>
        <pc:spChg chg="mod">
          <ac:chgData name="Binnix, Elaine M" userId="d13719b3-9e87-41fa-97c1-bcb3d2a75326" providerId="ADAL" clId="{FE38BFBA-EAD3-414E-9653-A5D3B93675B2}" dt="2023-03-10T20:38:04.880" v="3479" actId="14100"/>
          <ac:spMkLst>
            <pc:docMk/>
            <pc:sldMk cId="0" sldId="270"/>
            <ac:spMk id="167" creationId="{00000000-0000-0000-0000-000000000000}"/>
          </ac:spMkLst>
        </pc:spChg>
        <pc:spChg chg="del mod">
          <ac:chgData name="Binnix, Elaine M" userId="d13719b3-9e87-41fa-97c1-bcb3d2a75326" providerId="ADAL" clId="{FE38BFBA-EAD3-414E-9653-A5D3B93675B2}" dt="2023-03-09T23:14:59.992" v="893" actId="21"/>
          <ac:spMkLst>
            <pc:docMk/>
            <pc:sldMk cId="0" sldId="270"/>
            <ac:spMk id="170" creationId="{00000000-0000-0000-0000-000000000000}"/>
          </ac:spMkLst>
        </pc:spChg>
        <pc:picChg chg="mod">
          <ac:chgData name="Binnix, Elaine M" userId="d13719b3-9e87-41fa-97c1-bcb3d2a75326" providerId="ADAL" clId="{FE38BFBA-EAD3-414E-9653-A5D3B93675B2}" dt="2023-03-10T20:37:50.819" v="3477" actId="1076"/>
          <ac:picMkLst>
            <pc:docMk/>
            <pc:sldMk cId="0" sldId="270"/>
            <ac:picMk id="168" creationId="{00000000-0000-0000-0000-000000000000}"/>
          </ac:picMkLst>
        </pc:picChg>
        <pc:picChg chg="mod">
          <ac:chgData name="Binnix, Elaine M" userId="d13719b3-9e87-41fa-97c1-bcb3d2a75326" providerId="ADAL" clId="{FE38BFBA-EAD3-414E-9653-A5D3B93675B2}" dt="2023-03-10T20:37:54.307" v="3478" actId="1076"/>
          <ac:picMkLst>
            <pc:docMk/>
            <pc:sldMk cId="0" sldId="270"/>
            <ac:picMk id="169" creationId="{00000000-0000-0000-0000-000000000000}"/>
          </ac:picMkLst>
        </pc:picChg>
      </pc:sldChg>
      <pc:sldChg chg="modSp mod">
        <pc:chgData name="Binnix, Elaine M" userId="d13719b3-9e87-41fa-97c1-bcb3d2a75326" providerId="ADAL" clId="{FE38BFBA-EAD3-414E-9653-A5D3B93675B2}" dt="2023-03-10T20:38:31.282" v="3482" actId="255"/>
        <pc:sldMkLst>
          <pc:docMk/>
          <pc:sldMk cId="0" sldId="271"/>
        </pc:sldMkLst>
        <pc:spChg chg="mod">
          <ac:chgData name="Binnix, Elaine M" userId="d13719b3-9e87-41fa-97c1-bcb3d2a75326" providerId="ADAL" clId="{FE38BFBA-EAD3-414E-9653-A5D3B93675B2}" dt="2023-03-10T20:38:15.906" v="3480" actId="2711"/>
          <ac:spMkLst>
            <pc:docMk/>
            <pc:sldMk cId="0" sldId="271"/>
            <ac:spMk id="175" creationId="{00000000-0000-0000-0000-000000000000}"/>
          </ac:spMkLst>
        </pc:spChg>
        <pc:spChg chg="mod">
          <ac:chgData name="Binnix, Elaine M" userId="d13719b3-9e87-41fa-97c1-bcb3d2a75326" providerId="ADAL" clId="{FE38BFBA-EAD3-414E-9653-A5D3B93675B2}" dt="2023-03-10T20:38:31.282" v="3482" actId="255"/>
          <ac:spMkLst>
            <pc:docMk/>
            <pc:sldMk cId="0" sldId="271"/>
            <ac:spMk id="17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2" y="0"/>
            <a:ext cx="2971800" cy="457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5212"/>
            <a:ext cx="2971800" cy="4572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britannica.com/topic/slave-code"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dlas.uncg.edu/notices/notice/5201"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slaveryimages.org/s/slaveryimages/item/1853"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npr.org/templates/story/story.php?storyId=17988106"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faculty.weber.edu/kmackay/statistics_on_slavery.htm"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ncpedia.org/slavery"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cwnc.omeka.chass.ncsu.edu/items/show/698"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0c12777886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0c1277788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 name="Google Shape;60;g10c12777886_0_1:notes"/>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a:t>
            </a:fld>
            <a:endParaRPr sz="14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u="sng" dirty="0">
                <a:solidFill>
                  <a:schemeClr val="hlink"/>
                </a:solidFill>
                <a:hlinkClick r:id="rId3"/>
              </a:rPr>
              <a:t>https://www.britannica.com/topic/slave-code</a:t>
            </a:r>
            <a:r>
              <a:rPr lang="en-US" dirty="0"/>
              <a:t> </a:t>
            </a:r>
          </a:p>
          <a:p>
            <a:pPr marL="0" lvl="0" indent="0" algn="l" rtl="0">
              <a:spcBef>
                <a:spcPts val="0"/>
              </a:spcBef>
              <a:spcAft>
                <a:spcPts val="0"/>
              </a:spcAft>
              <a:buNone/>
            </a:pPr>
            <a:r>
              <a:rPr lang="en-US" dirty="0"/>
              <a:t>Several ideas can be extrapolated from this including: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-Slave codes were successful at disenfranchising the enslaved.</a:t>
            </a:r>
          </a:p>
          <a:p>
            <a:pPr marL="0" lvl="0" indent="0" algn="l" rtl="0">
              <a:spcBef>
                <a:spcPts val="0"/>
              </a:spcBef>
              <a:spcAft>
                <a:spcPts val="0"/>
              </a:spcAft>
              <a:buNone/>
            </a:pPr>
            <a:r>
              <a:rPr lang="en-US" dirty="0"/>
              <a:t>-Slave codes were a form of social control, intimidation, and violent oppression.</a:t>
            </a:r>
          </a:p>
          <a:p>
            <a:pPr marL="0" lvl="0" indent="0" algn="l" rtl="0">
              <a:spcBef>
                <a:spcPts val="0"/>
              </a:spcBef>
              <a:spcAft>
                <a:spcPts val="0"/>
              </a:spcAft>
              <a:buNone/>
            </a:pPr>
            <a:r>
              <a:rPr lang="en-US" dirty="0"/>
              <a:t>-Slave codes were prompted from the fear white people had of enslaved people rising up to claim freedom.</a:t>
            </a:r>
          </a:p>
          <a:p>
            <a:pPr marL="0" lvl="0" indent="0" algn="l" rtl="0">
              <a:spcBef>
                <a:spcPts val="0"/>
              </a:spcBef>
              <a:spcAft>
                <a:spcPts val="0"/>
              </a:spcAft>
              <a:buNone/>
            </a:pPr>
            <a:r>
              <a:rPr lang="en-US" dirty="0"/>
              <a:t>-Slave codes were dehumanizing and restrictive.</a:t>
            </a:r>
          </a:p>
          <a:p>
            <a:pPr marL="0" lvl="0" indent="0" algn="l" rtl="0">
              <a:spcBef>
                <a:spcPts val="0"/>
              </a:spcBef>
              <a:spcAft>
                <a:spcPts val="0"/>
              </a:spcAft>
              <a:buNone/>
            </a:pPr>
            <a:endParaRPr dirty="0"/>
          </a:p>
        </p:txBody>
      </p:sp>
      <p:sp>
        <p:nvSpPr>
          <p:cNvPr id="127" name="Google Shape;127;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0c12777886_0_2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u="sng" dirty="0">
                <a:solidFill>
                  <a:schemeClr val="hlink"/>
                </a:solidFill>
                <a:hlinkClick r:id="rId3"/>
              </a:rPr>
              <a:t>https://dlas.uncg.edu/notices/notice/5201</a:t>
            </a:r>
            <a:r>
              <a:rPr lang="en-US" dirty="0"/>
              <a:t>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Answers may vary from these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Corroborate: </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Contradict:</a:t>
            </a:r>
          </a:p>
          <a:p>
            <a:pPr marL="0" lvl="0" indent="0" algn="l" rtl="0">
              <a:spcBef>
                <a:spcPts val="0"/>
              </a:spcBef>
              <a:spcAft>
                <a:spcPts val="0"/>
              </a:spcAft>
              <a:buNone/>
            </a:pPr>
            <a:r>
              <a:rPr lang="en-US" dirty="0"/>
              <a:t>Slave codes didn’t really stop all enslaved people from resisting and running.</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White people sometimes aided slaves, and were vilified for it.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Slave codes were prompted more by economic interest than social control.</a:t>
            </a:r>
          </a:p>
          <a:p>
            <a:pPr marL="0" lvl="0" indent="0" algn="l" rtl="0">
              <a:spcBef>
                <a:spcPts val="0"/>
              </a:spcBef>
              <a:spcAft>
                <a:spcPts val="0"/>
              </a:spcAft>
              <a:buNone/>
            </a:pPr>
            <a:endParaRPr dirty="0"/>
          </a:p>
        </p:txBody>
      </p:sp>
      <p:sp>
        <p:nvSpPr>
          <p:cNvPr id="134" name="Google Shape;134;g10c12777886_0_2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dirty="0"/>
              <a:t>Britannica, T. Editors of Encyclopedia. "slave code." Encyclopedia Britannica, October 6, 2022. https://www.britannica.com/topic/slave-code.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Several ideas can be extrapolated from this including: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Slave revolts were a real concern to southern white people.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Rebellions were rarely, though sometimes successful.</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Fear of revolts prompted over-reactive violence against the enslaved by the white population.</a:t>
            </a:r>
          </a:p>
          <a:p>
            <a:pPr marL="0" lvl="0" indent="0" algn="l" rtl="0">
              <a:spcBef>
                <a:spcPts val="0"/>
              </a:spcBef>
              <a:spcAft>
                <a:spcPts val="0"/>
              </a:spcAft>
              <a:buNone/>
            </a:pPr>
            <a:endParaRPr dirty="0"/>
          </a:p>
        </p:txBody>
      </p:sp>
      <p:sp>
        <p:nvSpPr>
          <p:cNvPr id="142" name="Google Shape;142;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0c12777886_0_2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en-US" sz="1100" dirty="0">
                <a:solidFill>
                  <a:srgbClr val="C00000"/>
                </a:solidFill>
              </a:rPr>
              <a:t>From David E. Whisnant and Anne Mitchell Whisnant, </a:t>
            </a:r>
            <a:r>
              <a:rPr lang="en-US" sz="1100" i="1" dirty="0">
                <a:solidFill>
                  <a:srgbClr val="C00000"/>
                </a:solidFill>
              </a:rPr>
              <a:t>Black Lives and Whitened Stories: from the </a:t>
            </a:r>
            <a:r>
              <a:rPr lang="en-US" sz="1100" i="1" dirty="0" err="1">
                <a:solidFill>
                  <a:srgbClr val="C00000"/>
                </a:solidFill>
              </a:rPr>
              <a:t>lowcountry</a:t>
            </a:r>
            <a:r>
              <a:rPr lang="en-US" sz="1100" i="1" dirty="0">
                <a:solidFill>
                  <a:srgbClr val="C00000"/>
                </a:solidFill>
              </a:rPr>
              <a:t> to the mountains</a:t>
            </a:r>
            <a:r>
              <a:rPr lang="en-US" sz="1100" dirty="0">
                <a:solidFill>
                  <a:srgbClr val="C00000"/>
                </a:solidFill>
              </a:rPr>
              <a:t> (National Park Service 2020), 66.</a:t>
            </a:r>
          </a:p>
          <a:p>
            <a:pPr marL="0" lvl="0" indent="0" algn="l" rtl="0">
              <a:lnSpc>
                <a:spcPct val="115000"/>
              </a:lnSpc>
              <a:spcBef>
                <a:spcPts val="0"/>
              </a:spcBef>
              <a:spcAft>
                <a:spcPts val="0"/>
              </a:spcAft>
              <a:buClr>
                <a:schemeClr val="dk1"/>
              </a:buClr>
              <a:buSzPts val="1100"/>
              <a:buFont typeface="Arial"/>
              <a:buNone/>
            </a:pPr>
            <a:r>
              <a:rPr lang="en-US" sz="1100" dirty="0">
                <a:solidFill>
                  <a:srgbClr val="C00000"/>
                </a:solidFill>
              </a:rPr>
              <a:t>Answers may vary from these</a:t>
            </a:r>
          </a:p>
          <a:p>
            <a:pPr marL="0" lvl="0" indent="0" algn="l" rtl="0">
              <a:lnSpc>
                <a:spcPct val="115000"/>
              </a:lnSpc>
              <a:spcBef>
                <a:spcPts val="0"/>
              </a:spcBef>
              <a:spcAft>
                <a:spcPts val="0"/>
              </a:spcAft>
              <a:buClr>
                <a:schemeClr val="dk1"/>
              </a:buClr>
              <a:buSzPts val="1100"/>
              <a:buFont typeface="Arial"/>
              <a:buNone/>
            </a:pPr>
            <a:endParaRPr lang="en-US" sz="1100" dirty="0">
              <a:solidFill>
                <a:srgbClr val="C00000"/>
              </a:solidFill>
            </a:endParaRPr>
          </a:p>
          <a:p>
            <a:pPr marL="0" lvl="0" indent="0" algn="l" rtl="0">
              <a:lnSpc>
                <a:spcPct val="115000"/>
              </a:lnSpc>
              <a:spcBef>
                <a:spcPts val="0"/>
              </a:spcBef>
              <a:spcAft>
                <a:spcPts val="0"/>
              </a:spcAft>
              <a:buClr>
                <a:schemeClr val="dk1"/>
              </a:buClr>
              <a:buSzPts val="1100"/>
              <a:buFont typeface="Arial"/>
              <a:buNone/>
            </a:pPr>
            <a:r>
              <a:rPr lang="en-US" sz="1100" dirty="0">
                <a:solidFill>
                  <a:srgbClr val="C00000"/>
                </a:solidFill>
              </a:rPr>
              <a:t>Corroborate: </a:t>
            </a:r>
          </a:p>
          <a:p>
            <a:pPr marL="0" lvl="0" indent="0" algn="l" rtl="0">
              <a:lnSpc>
                <a:spcPct val="115000"/>
              </a:lnSpc>
              <a:spcBef>
                <a:spcPts val="0"/>
              </a:spcBef>
              <a:spcAft>
                <a:spcPts val="0"/>
              </a:spcAft>
              <a:buClr>
                <a:schemeClr val="dk1"/>
              </a:buClr>
              <a:buSzPts val="1100"/>
              <a:buFont typeface="Arial"/>
              <a:buNone/>
            </a:pPr>
            <a:r>
              <a:rPr lang="en-US" sz="1100" dirty="0">
                <a:solidFill>
                  <a:srgbClr val="C00000"/>
                </a:solidFill>
              </a:rPr>
              <a:t>Revolts did happen multiple times, leading to new slave codes. </a:t>
            </a:r>
          </a:p>
          <a:p>
            <a:pPr marL="0" lvl="0" indent="0" algn="l" rtl="0">
              <a:lnSpc>
                <a:spcPct val="115000"/>
              </a:lnSpc>
              <a:spcBef>
                <a:spcPts val="0"/>
              </a:spcBef>
              <a:spcAft>
                <a:spcPts val="0"/>
              </a:spcAft>
              <a:buClr>
                <a:schemeClr val="dk1"/>
              </a:buClr>
              <a:buSzPts val="1100"/>
              <a:buFont typeface="Arial"/>
              <a:buNone/>
            </a:pPr>
            <a:endParaRPr lang="en-US" sz="1100" dirty="0">
              <a:solidFill>
                <a:srgbClr val="C00000"/>
              </a:solidFill>
            </a:endParaRPr>
          </a:p>
          <a:p>
            <a:pPr marL="0" lvl="0" indent="0" algn="l" rtl="0">
              <a:lnSpc>
                <a:spcPct val="115000"/>
              </a:lnSpc>
              <a:spcBef>
                <a:spcPts val="0"/>
              </a:spcBef>
              <a:spcAft>
                <a:spcPts val="0"/>
              </a:spcAft>
              <a:buClr>
                <a:schemeClr val="dk1"/>
              </a:buClr>
              <a:buSzPts val="1100"/>
              <a:buFont typeface="Arial"/>
              <a:buNone/>
            </a:pPr>
            <a:r>
              <a:rPr lang="en-US" sz="1100" dirty="0">
                <a:solidFill>
                  <a:srgbClr val="C00000"/>
                </a:solidFill>
              </a:rPr>
              <a:t>Fear of revolt was so prevalent that soldiers at Bunker Hill weren’t armed.</a:t>
            </a:r>
          </a:p>
          <a:p>
            <a:pPr marL="0" lvl="0" indent="0" algn="l" rtl="0">
              <a:lnSpc>
                <a:spcPct val="115000"/>
              </a:lnSpc>
              <a:spcBef>
                <a:spcPts val="0"/>
              </a:spcBef>
              <a:spcAft>
                <a:spcPts val="0"/>
              </a:spcAft>
              <a:buClr>
                <a:schemeClr val="dk1"/>
              </a:buClr>
              <a:buSzPts val="1100"/>
              <a:buFont typeface="Arial"/>
              <a:buNone/>
            </a:pPr>
            <a:endParaRPr lang="en-US" sz="1100" dirty="0">
              <a:solidFill>
                <a:srgbClr val="C00000"/>
              </a:solidFill>
            </a:endParaRPr>
          </a:p>
          <a:p>
            <a:pPr marL="0" lvl="0" indent="0" algn="l" rtl="0">
              <a:lnSpc>
                <a:spcPct val="115000"/>
              </a:lnSpc>
              <a:spcBef>
                <a:spcPts val="0"/>
              </a:spcBef>
              <a:spcAft>
                <a:spcPts val="0"/>
              </a:spcAft>
              <a:buClr>
                <a:schemeClr val="dk1"/>
              </a:buClr>
              <a:buSzPts val="1100"/>
              <a:buFont typeface="Arial"/>
              <a:buNone/>
            </a:pPr>
            <a:r>
              <a:rPr lang="en-US" sz="1100" dirty="0">
                <a:solidFill>
                  <a:srgbClr val="C00000"/>
                </a:solidFill>
              </a:rPr>
              <a:t>Contradict:</a:t>
            </a:r>
          </a:p>
          <a:p>
            <a:pPr marL="0" lvl="0" indent="0" algn="l" rtl="0">
              <a:lnSpc>
                <a:spcPct val="115000"/>
              </a:lnSpc>
              <a:spcBef>
                <a:spcPts val="0"/>
              </a:spcBef>
              <a:spcAft>
                <a:spcPts val="0"/>
              </a:spcAft>
              <a:buClr>
                <a:schemeClr val="dk1"/>
              </a:buClr>
              <a:buSzPts val="1100"/>
              <a:buFont typeface="Arial"/>
              <a:buNone/>
            </a:pPr>
            <a:r>
              <a:rPr lang="en-US" sz="1100" dirty="0">
                <a:solidFill>
                  <a:srgbClr val="C00000"/>
                </a:solidFill>
              </a:rPr>
              <a:t>Slave laws have been strict in NC since the colonial era. Not prompted by revolts in the 1800s.</a:t>
            </a:r>
          </a:p>
          <a:p>
            <a:pPr marL="0" lvl="0" indent="0" algn="l" rtl="0">
              <a:lnSpc>
                <a:spcPct val="115000"/>
              </a:lnSpc>
              <a:spcBef>
                <a:spcPts val="0"/>
              </a:spcBef>
              <a:spcAft>
                <a:spcPts val="0"/>
              </a:spcAft>
              <a:buClr>
                <a:schemeClr val="dk1"/>
              </a:buClr>
              <a:buSzPts val="1100"/>
              <a:buFont typeface="Arial"/>
              <a:buNone/>
            </a:pPr>
            <a:endParaRPr sz="1100" dirty="0">
              <a:solidFill>
                <a:srgbClr val="C00000"/>
              </a:solidFill>
            </a:endParaRPr>
          </a:p>
          <a:p>
            <a:pPr marL="0" lvl="0" indent="0" algn="l" rtl="0">
              <a:spcBef>
                <a:spcPts val="0"/>
              </a:spcBef>
              <a:spcAft>
                <a:spcPts val="0"/>
              </a:spcAft>
              <a:buNone/>
            </a:pPr>
            <a:endParaRPr dirty="0"/>
          </a:p>
        </p:txBody>
      </p:sp>
      <p:sp>
        <p:nvSpPr>
          <p:cNvPr id="150" name="Google Shape;150;g10c12777886_0_2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u="sng" dirty="0">
                <a:solidFill>
                  <a:schemeClr val="hlink"/>
                </a:solidFill>
                <a:hlinkClick r:id="rId3"/>
              </a:rPr>
              <a:t>http://www.slaveryimages.org/s/slaveryimages/item/1853</a:t>
            </a:r>
            <a:r>
              <a:rPr lang="en-US" dirty="0"/>
              <a:t> </a:t>
            </a:r>
          </a:p>
          <a:p>
            <a:pPr marL="0" lvl="0" indent="0" algn="l" rtl="0">
              <a:spcBef>
                <a:spcPts val="0"/>
              </a:spcBef>
              <a:spcAft>
                <a:spcPts val="0"/>
              </a:spcAft>
              <a:buNone/>
            </a:pPr>
            <a:r>
              <a:rPr lang="en-US" dirty="0"/>
              <a:t>Several ideas can be extrapolated from this including: </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Spirituality and religion was a refuge for enslaved people seeking comfort.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religious practices of the enslaved were controlled by white enslavers.</a:t>
            </a:r>
          </a:p>
          <a:p>
            <a:pPr marL="0" lvl="0" indent="0" algn="l" rtl="0">
              <a:spcBef>
                <a:spcPts val="0"/>
              </a:spcBef>
              <a:spcAft>
                <a:spcPts val="0"/>
              </a:spcAft>
              <a:buNone/>
            </a:pPr>
            <a:endParaRPr dirty="0"/>
          </a:p>
        </p:txBody>
      </p:sp>
      <p:sp>
        <p:nvSpPr>
          <p:cNvPr id="157" name="Google Shape;157;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0c12777886_0_2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1100" dirty="0">
                <a:solidFill>
                  <a:srgbClr val="C00000"/>
                </a:solidFill>
              </a:rPr>
              <a:t>From David E. Whisnant and Anne Mitchell Whisnant, </a:t>
            </a:r>
            <a:r>
              <a:rPr lang="en-US" sz="1100" i="1" dirty="0">
                <a:solidFill>
                  <a:srgbClr val="C00000"/>
                </a:solidFill>
              </a:rPr>
              <a:t>Black Lives and Whitened Stories: from the Lowcountry to the Mountains</a:t>
            </a:r>
            <a:r>
              <a:rPr lang="en-US" sz="1100" dirty="0">
                <a:solidFill>
                  <a:srgbClr val="C00000"/>
                </a:solidFill>
              </a:rPr>
              <a:t> (National Park Service 2020), 108-109. </a:t>
            </a:r>
          </a:p>
          <a:p>
            <a:pPr marL="0" lvl="0" indent="0" algn="l" rtl="0">
              <a:lnSpc>
                <a:spcPct val="115000"/>
              </a:lnSpc>
              <a:spcBef>
                <a:spcPts val="0"/>
              </a:spcBef>
              <a:spcAft>
                <a:spcPts val="0"/>
              </a:spcAft>
              <a:buNone/>
            </a:pPr>
            <a:endParaRPr lang="en-US" sz="1100" dirty="0">
              <a:solidFill>
                <a:srgbClr val="C00000"/>
              </a:solidFill>
            </a:endParaRPr>
          </a:p>
          <a:p>
            <a:pPr marL="0" lvl="0" indent="0" algn="l" rtl="0">
              <a:lnSpc>
                <a:spcPct val="115000"/>
              </a:lnSpc>
              <a:spcBef>
                <a:spcPts val="0"/>
              </a:spcBef>
              <a:spcAft>
                <a:spcPts val="0"/>
              </a:spcAft>
              <a:buNone/>
            </a:pPr>
            <a:r>
              <a:rPr lang="en-US" sz="1100" dirty="0">
                <a:solidFill>
                  <a:srgbClr val="C00000"/>
                </a:solidFill>
              </a:rPr>
              <a:t>Answers may vary from these</a:t>
            </a:r>
          </a:p>
          <a:p>
            <a:pPr marL="0" lvl="0" indent="0" algn="l" rtl="0">
              <a:lnSpc>
                <a:spcPct val="115000"/>
              </a:lnSpc>
              <a:spcBef>
                <a:spcPts val="0"/>
              </a:spcBef>
              <a:spcAft>
                <a:spcPts val="0"/>
              </a:spcAft>
              <a:buNone/>
            </a:pPr>
            <a:endParaRPr lang="en-US" sz="1100" dirty="0">
              <a:solidFill>
                <a:srgbClr val="C00000"/>
              </a:solidFill>
            </a:endParaRPr>
          </a:p>
          <a:p>
            <a:pPr marL="0" lvl="0" indent="0" algn="l" rtl="0">
              <a:lnSpc>
                <a:spcPct val="115000"/>
              </a:lnSpc>
              <a:spcBef>
                <a:spcPts val="0"/>
              </a:spcBef>
              <a:spcAft>
                <a:spcPts val="0"/>
              </a:spcAft>
              <a:buNone/>
            </a:pPr>
            <a:r>
              <a:rPr lang="en-US" sz="1100" dirty="0">
                <a:solidFill>
                  <a:srgbClr val="C00000"/>
                </a:solidFill>
              </a:rPr>
              <a:t>Corroborate: </a:t>
            </a:r>
          </a:p>
          <a:p>
            <a:pPr marL="0" lvl="0" indent="0" algn="l" rtl="0">
              <a:lnSpc>
                <a:spcPct val="115000"/>
              </a:lnSpc>
              <a:spcBef>
                <a:spcPts val="0"/>
              </a:spcBef>
              <a:spcAft>
                <a:spcPts val="0"/>
              </a:spcAft>
              <a:buNone/>
            </a:pPr>
            <a:r>
              <a:rPr lang="en-US" sz="1100" dirty="0">
                <a:solidFill>
                  <a:srgbClr val="C00000"/>
                </a:solidFill>
              </a:rPr>
              <a:t>Church communities were largely controlled by white populations, not just in the church building, but in separate meetings and practices as well.</a:t>
            </a:r>
          </a:p>
          <a:p>
            <a:pPr marL="0" lvl="0" indent="0" algn="l" rtl="0">
              <a:lnSpc>
                <a:spcPct val="115000"/>
              </a:lnSpc>
              <a:spcBef>
                <a:spcPts val="0"/>
              </a:spcBef>
              <a:spcAft>
                <a:spcPts val="0"/>
              </a:spcAft>
              <a:buNone/>
            </a:pPr>
            <a:endParaRPr lang="en-US" sz="1100" dirty="0">
              <a:solidFill>
                <a:srgbClr val="C00000"/>
              </a:solidFill>
            </a:endParaRPr>
          </a:p>
          <a:p>
            <a:pPr marL="0" lvl="0" indent="0" algn="l" rtl="0">
              <a:lnSpc>
                <a:spcPct val="115000"/>
              </a:lnSpc>
              <a:spcBef>
                <a:spcPts val="0"/>
              </a:spcBef>
              <a:spcAft>
                <a:spcPts val="0"/>
              </a:spcAft>
              <a:buNone/>
            </a:pPr>
            <a:r>
              <a:rPr lang="en-US" sz="1100" dirty="0">
                <a:solidFill>
                  <a:srgbClr val="C00000"/>
                </a:solidFill>
              </a:rPr>
              <a:t>Contradict:</a:t>
            </a:r>
          </a:p>
          <a:p>
            <a:pPr marL="0" lvl="0" indent="0" algn="l" rtl="0">
              <a:lnSpc>
                <a:spcPct val="115000"/>
              </a:lnSpc>
              <a:spcBef>
                <a:spcPts val="0"/>
              </a:spcBef>
              <a:spcAft>
                <a:spcPts val="0"/>
              </a:spcAft>
              <a:buNone/>
            </a:pPr>
            <a:r>
              <a:rPr lang="en-US" sz="1100" dirty="0">
                <a:solidFill>
                  <a:srgbClr val="C00000"/>
                </a:solidFill>
              </a:rPr>
              <a:t>Christianity was presented to the enslaved, not a salve for their sorrow and trauma, but instead as part of a plan to teach the enslaved submission, obedience, chastity, property rights, and how to keep their tempers in check.</a:t>
            </a:r>
          </a:p>
          <a:p>
            <a:pPr marL="0" lvl="0" indent="0" algn="l" rtl="0">
              <a:lnSpc>
                <a:spcPct val="115000"/>
              </a:lnSpc>
              <a:spcBef>
                <a:spcPts val="0"/>
              </a:spcBef>
              <a:spcAft>
                <a:spcPts val="0"/>
              </a:spcAft>
              <a:buNone/>
            </a:pPr>
            <a:endParaRPr dirty="0"/>
          </a:p>
        </p:txBody>
      </p:sp>
      <p:sp>
        <p:nvSpPr>
          <p:cNvPr id="165" name="Google Shape;165;g10c12777886_0_2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10c12777886_0_1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indent="0"/>
            <a:r>
              <a:rPr lang="en-US" dirty="0"/>
              <a:t>Several ideas can be extrapolated from this including: </a:t>
            </a:r>
          </a:p>
          <a:p>
            <a:pPr marL="0" indent="0"/>
            <a:r>
              <a:rPr lang="en-US" dirty="0"/>
              <a:t>-slavery conditions were better in the US than elsewhere</a:t>
            </a:r>
          </a:p>
          <a:p>
            <a:pPr marL="0" indent="0"/>
            <a:r>
              <a:rPr lang="en-US" dirty="0"/>
              <a:t>-slaves were less miserable in the US</a:t>
            </a:r>
          </a:p>
          <a:p>
            <a:pPr marL="0" indent="0"/>
            <a:r>
              <a:rPr lang="en-US" dirty="0"/>
              <a:t>-plantations outside the US were more dangerous (more tropical disease and sugar labor)</a:t>
            </a:r>
            <a:endParaRPr dirty="0"/>
          </a:p>
        </p:txBody>
      </p:sp>
      <p:sp>
        <p:nvSpPr>
          <p:cNvPr id="78" name="Google Shape;78;g10c12777886_0_19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indent="0"/>
            <a:r>
              <a:rPr lang="en-US" dirty="0"/>
              <a:t>Several ideas can be extrapolated from this including: </a:t>
            </a:r>
          </a:p>
          <a:p>
            <a:pPr marL="0" indent="0"/>
            <a:r>
              <a:rPr lang="en-US" dirty="0"/>
              <a:t>-slave trading ended in 1808 in the US</a:t>
            </a:r>
          </a:p>
          <a:p>
            <a:pPr marL="0" indent="0"/>
            <a:r>
              <a:rPr lang="en-US" dirty="0"/>
              <a:t>-there was still some illegal smuggling into the US</a:t>
            </a:r>
          </a:p>
          <a:p>
            <a:pPr marL="0" indent="0"/>
            <a:r>
              <a:rPr lang="en-US" dirty="0"/>
              <a:t>-state and local governments did little to enforce int’l slave trade law</a:t>
            </a:r>
            <a:endParaRPr dirty="0"/>
          </a:p>
        </p:txBody>
      </p:sp>
      <p:sp>
        <p:nvSpPr>
          <p:cNvPr id="86" name="Google Shape;86;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355600" lvl="0" indent="0" algn="l" rtl="0">
              <a:lnSpc>
                <a:spcPct val="115000"/>
              </a:lnSpc>
              <a:spcBef>
                <a:spcPts val="1200"/>
              </a:spcBef>
              <a:spcAft>
                <a:spcPts val="0"/>
              </a:spcAft>
              <a:buClr>
                <a:schemeClr val="dk1"/>
              </a:buClr>
              <a:buSzPts val="1100"/>
              <a:buFont typeface="Arial"/>
              <a:buNone/>
            </a:pPr>
            <a:r>
              <a:rPr lang="en-US" sz="1100" dirty="0">
                <a:solidFill>
                  <a:schemeClr val="dk1"/>
                </a:solidFill>
              </a:rPr>
              <a:t>NPR. (2008, January 10). </a:t>
            </a:r>
            <a:r>
              <a:rPr lang="en-US" sz="1100" i="1" dirty="0">
                <a:solidFill>
                  <a:schemeClr val="dk1"/>
                </a:solidFill>
              </a:rPr>
              <a:t>End of slave trade meant New Normal for America</a:t>
            </a:r>
            <a:r>
              <a:rPr lang="en-US" sz="1100" dirty="0">
                <a:solidFill>
                  <a:schemeClr val="dk1"/>
                </a:solidFill>
              </a:rPr>
              <a:t>. NPR. Retrieved December 27, 2021, from </a:t>
            </a:r>
            <a:r>
              <a:rPr lang="en-US" sz="1100" u="sng" dirty="0">
                <a:solidFill>
                  <a:schemeClr val="hlink"/>
                </a:solidFill>
                <a:hlinkClick r:id="rId3"/>
              </a:rPr>
              <a:t>https://www.npr.org/templates/story/story.php?storyId=17988106</a:t>
            </a:r>
            <a:r>
              <a:rPr lang="en-US" sz="1100" dirty="0">
                <a:solidFill>
                  <a:schemeClr val="dk1"/>
                </a:solidFill>
              </a:rPr>
              <a:t> </a:t>
            </a:r>
            <a:endParaRPr sz="1100" dirty="0">
              <a:solidFill>
                <a:schemeClr val="dk1"/>
              </a:solidFill>
            </a:endParaRPr>
          </a:p>
          <a:p>
            <a:pPr marL="0" lvl="0" indent="0" algn="l" rtl="0">
              <a:spcBef>
                <a:spcPts val="1200"/>
              </a:spcBef>
              <a:spcAft>
                <a:spcPts val="0"/>
              </a:spcAft>
              <a:buNone/>
            </a:pPr>
            <a:r>
              <a:rPr lang="en-US" dirty="0"/>
              <a:t>Answers may vary from these</a:t>
            </a:r>
          </a:p>
          <a:p>
            <a:pPr marL="0" lvl="0" indent="0" algn="l" rtl="0">
              <a:spcBef>
                <a:spcPts val="1200"/>
              </a:spcBef>
              <a:spcAft>
                <a:spcPts val="0"/>
              </a:spcAft>
              <a:buNone/>
            </a:pPr>
            <a:endParaRPr lang="en-US" dirty="0"/>
          </a:p>
          <a:p>
            <a:pPr marL="0" lvl="0" indent="0" algn="l" rtl="0">
              <a:spcBef>
                <a:spcPts val="1200"/>
              </a:spcBef>
              <a:spcAft>
                <a:spcPts val="0"/>
              </a:spcAft>
              <a:buNone/>
            </a:pPr>
            <a:r>
              <a:rPr lang="en-US" dirty="0"/>
              <a:t>Corroborate: </a:t>
            </a:r>
          </a:p>
          <a:p>
            <a:pPr marL="0" lvl="0" indent="0" algn="l" rtl="0">
              <a:spcBef>
                <a:spcPts val="1200"/>
              </a:spcBef>
              <a:spcAft>
                <a:spcPts val="0"/>
              </a:spcAft>
              <a:buNone/>
            </a:pPr>
            <a:r>
              <a:rPr lang="en-US" dirty="0"/>
              <a:t>Government is bad at enforcing the ban on slave trade.</a:t>
            </a:r>
          </a:p>
          <a:p>
            <a:pPr marL="0" lvl="0" indent="0" algn="l" rtl="0">
              <a:spcBef>
                <a:spcPts val="1200"/>
              </a:spcBef>
              <a:spcAft>
                <a:spcPts val="0"/>
              </a:spcAft>
              <a:buNone/>
            </a:pPr>
            <a:endParaRPr lang="en-US" dirty="0"/>
          </a:p>
          <a:p>
            <a:pPr marL="0" lvl="0" indent="0" algn="l" rtl="0">
              <a:spcBef>
                <a:spcPts val="1200"/>
              </a:spcBef>
              <a:spcAft>
                <a:spcPts val="0"/>
              </a:spcAft>
              <a:buNone/>
            </a:pPr>
            <a:r>
              <a:rPr lang="en-US" dirty="0"/>
              <a:t>Contradict:</a:t>
            </a:r>
          </a:p>
          <a:p>
            <a:pPr marL="0" lvl="0" indent="0" algn="l" rtl="0">
              <a:spcBef>
                <a:spcPts val="1200"/>
              </a:spcBef>
              <a:spcAft>
                <a:spcPts val="0"/>
              </a:spcAft>
              <a:buNone/>
            </a:pPr>
            <a:r>
              <a:rPr lang="en-US" dirty="0"/>
              <a:t>The slave trade didn’t really end, it just became domestic trade.</a:t>
            </a:r>
          </a:p>
          <a:p>
            <a:pPr marL="0" lvl="0" indent="0" algn="l" rtl="0">
              <a:spcBef>
                <a:spcPts val="1200"/>
              </a:spcBef>
              <a:spcAft>
                <a:spcPts val="0"/>
              </a:spcAft>
              <a:buNone/>
            </a:pPr>
            <a:endParaRPr lang="en-US" dirty="0"/>
          </a:p>
          <a:p>
            <a:pPr marL="0" lvl="0" indent="0" algn="l" rtl="0">
              <a:spcBef>
                <a:spcPts val="1200"/>
              </a:spcBef>
              <a:spcAft>
                <a:spcPts val="0"/>
              </a:spcAft>
              <a:buNone/>
            </a:pPr>
            <a:r>
              <a:rPr lang="en-US" dirty="0"/>
              <a:t>Slaves can’t arguably be MORE happy in the US, as it appears they’re being bred as a means of slave production.</a:t>
            </a:r>
          </a:p>
          <a:p>
            <a:pPr marL="0" lvl="0" indent="0" algn="l" rtl="0">
              <a:spcBef>
                <a:spcPts val="1200"/>
              </a:spcBef>
              <a:spcAft>
                <a:spcPts val="0"/>
              </a:spcAft>
              <a:buNone/>
            </a:pPr>
            <a:endParaRPr dirty="0"/>
          </a:p>
        </p:txBody>
      </p:sp>
      <p:sp>
        <p:nvSpPr>
          <p:cNvPr id="94" name="Google Shape;94;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u="sng" dirty="0">
                <a:solidFill>
                  <a:schemeClr val="hlink"/>
                </a:solidFill>
                <a:hlinkClick r:id="rId3"/>
              </a:rPr>
              <a:t>https://faculty.weber.edu/kmackay/statistics_on_slavery.htm</a:t>
            </a:r>
            <a:r>
              <a:rPr lang="en-US" dirty="0"/>
              <a:t> </a:t>
            </a:r>
            <a:endParaRPr dirty="0"/>
          </a:p>
          <a:p>
            <a:pPr marL="0" lvl="0" indent="0" algn="l" rtl="0">
              <a:spcBef>
                <a:spcPts val="0"/>
              </a:spcBef>
              <a:spcAft>
                <a:spcPts val="0"/>
              </a:spcAft>
              <a:buNone/>
            </a:pPr>
            <a:r>
              <a:rPr lang="en-US" b="1" u="sng" dirty="0">
                <a:solidFill>
                  <a:schemeClr val="hlink"/>
                </a:solidFill>
                <a:hlinkClick r:id="rId4"/>
              </a:rPr>
              <a:t>https://www.ncpedia.org/slavery</a:t>
            </a:r>
            <a:r>
              <a:rPr lang="en-US" b="1" dirty="0"/>
              <a:t> </a:t>
            </a:r>
          </a:p>
          <a:p>
            <a:pPr marL="0" lvl="0" indent="0" algn="l" rtl="0">
              <a:spcBef>
                <a:spcPts val="0"/>
              </a:spcBef>
              <a:spcAft>
                <a:spcPts val="0"/>
              </a:spcAft>
              <a:buNone/>
            </a:pPr>
            <a:r>
              <a:rPr lang="en-US" b="1" dirty="0"/>
              <a:t>Several ideas can be extrapolated from this including: </a:t>
            </a:r>
          </a:p>
          <a:p>
            <a:pPr marL="0" lvl="0" indent="0" algn="l" rtl="0">
              <a:spcBef>
                <a:spcPts val="0"/>
              </a:spcBef>
              <a:spcAft>
                <a:spcPts val="0"/>
              </a:spcAft>
              <a:buNone/>
            </a:pPr>
            <a:r>
              <a:rPr lang="en-US" b="1" dirty="0"/>
              <a:t>-Slavery was common in North Carolina.</a:t>
            </a:r>
          </a:p>
          <a:p>
            <a:pPr marL="0" lvl="0" indent="0" algn="l" rtl="0">
              <a:spcBef>
                <a:spcPts val="0"/>
              </a:spcBef>
              <a:spcAft>
                <a:spcPts val="0"/>
              </a:spcAft>
              <a:buNone/>
            </a:pPr>
            <a:r>
              <a:rPr lang="en-US" b="1" dirty="0"/>
              <a:t>-North Carolina must not have had many plantations.</a:t>
            </a:r>
          </a:p>
          <a:p>
            <a:pPr marL="0" lvl="0" indent="0" algn="l" rtl="0">
              <a:spcBef>
                <a:spcPts val="0"/>
              </a:spcBef>
              <a:spcAft>
                <a:spcPts val="0"/>
              </a:spcAft>
              <a:buNone/>
            </a:pPr>
            <a:r>
              <a:rPr lang="en-US" b="1" dirty="0"/>
              <a:t>-Most enslaved people lived in the coastal or Piedmont regions (plantations).</a:t>
            </a:r>
          </a:p>
          <a:p>
            <a:pPr marL="0" lvl="0" indent="0" algn="l" rtl="0">
              <a:spcBef>
                <a:spcPts val="0"/>
              </a:spcBef>
              <a:spcAft>
                <a:spcPts val="0"/>
              </a:spcAft>
              <a:buNone/>
            </a:pPr>
            <a:r>
              <a:rPr lang="en-US" b="1" dirty="0"/>
              <a:t>-The enslaved did jobs outside of the plantation system.</a:t>
            </a:r>
          </a:p>
          <a:p>
            <a:pPr marL="0" lvl="0" indent="0" algn="l" rtl="0">
              <a:spcBef>
                <a:spcPts val="0"/>
              </a:spcBef>
              <a:spcAft>
                <a:spcPts val="0"/>
              </a:spcAft>
              <a:buNone/>
            </a:pPr>
            <a:endParaRPr b="1" dirty="0"/>
          </a:p>
        </p:txBody>
      </p:sp>
      <p:sp>
        <p:nvSpPr>
          <p:cNvPr id="102" name="Google Shape;10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u="sng" dirty="0">
                <a:solidFill>
                  <a:schemeClr val="hlink"/>
                </a:solidFill>
                <a:hlinkClick r:id="rId3"/>
              </a:rPr>
              <a:t>https://cwnc.omeka.chass.ncsu.edu/items/show/698</a:t>
            </a:r>
            <a:r>
              <a:rPr lang="en-US" dirty="0"/>
              <a:t> </a:t>
            </a:r>
          </a:p>
          <a:p>
            <a:pPr marL="0" lvl="0" indent="0" algn="l" rtl="0">
              <a:spcBef>
                <a:spcPts val="0"/>
              </a:spcBef>
              <a:spcAft>
                <a:spcPts val="0"/>
              </a:spcAft>
              <a:buNone/>
            </a:pPr>
            <a:r>
              <a:rPr lang="en-US" dirty="0">
                <a:solidFill>
                  <a:schemeClr val="tx1"/>
                </a:solidFill>
              </a:rPr>
              <a:t>Several ideas can be extrapolated from this including: </a:t>
            </a:r>
          </a:p>
          <a:p>
            <a:pPr marL="0" lvl="0" indent="0" algn="l" rtl="0">
              <a:spcBef>
                <a:spcPts val="0"/>
              </a:spcBef>
              <a:spcAft>
                <a:spcPts val="0"/>
              </a:spcAft>
              <a:buNone/>
            </a:pPr>
            <a:endParaRPr lang="en-US" dirty="0">
              <a:solidFill>
                <a:schemeClr val="tx1"/>
              </a:solidFill>
            </a:endParaRPr>
          </a:p>
          <a:p>
            <a:pPr marL="0" lvl="0" indent="0" algn="l" rtl="0">
              <a:spcBef>
                <a:spcPts val="0"/>
              </a:spcBef>
              <a:spcAft>
                <a:spcPts val="0"/>
              </a:spcAft>
              <a:buNone/>
            </a:pPr>
            <a:r>
              <a:rPr lang="en-US" dirty="0">
                <a:solidFill>
                  <a:schemeClr val="tx1"/>
                </a:solidFill>
              </a:rPr>
              <a:t>The mountains have little to no enslaved persons.</a:t>
            </a:r>
          </a:p>
          <a:p>
            <a:pPr marL="0" lvl="0" indent="0" algn="l" rtl="0">
              <a:spcBef>
                <a:spcPts val="0"/>
              </a:spcBef>
              <a:spcAft>
                <a:spcPts val="0"/>
              </a:spcAft>
              <a:buNone/>
            </a:pPr>
            <a:endParaRPr lang="en-US" dirty="0">
              <a:solidFill>
                <a:schemeClr val="tx1"/>
              </a:solidFill>
            </a:endParaRPr>
          </a:p>
          <a:p>
            <a:pPr marL="0" lvl="0" indent="0" algn="l" rtl="0">
              <a:spcBef>
                <a:spcPts val="0"/>
              </a:spcBef>
              <a:spcAft>
                <a:spcPts val="0"/>
              </a:spcAft>
              <a:buNone/>
            </a:pPr>
            <a:r>
              <a:rPr lang="en-US" dirty="0">
                <a:solidFill>
                  <a:schemeClr val="tx1"/>
                </a:solidFill>
              </a:rPr>
              <a:t>The border with Virginia and South Carolina had more enslaved people.</a:t>
            </a:r>
          </a:p>
          <a:p>
            <a:pPr marL="0" lvl="0" indent="0" algn="l" rtl="0">
              <a:spcBef>
                <a:spcPts val="0"/>
              </a:spcBef>
              <a:spcAft>
                <a:spcPts val="0"/>
              </a:spcAft>
              <a:buNone/>
            </a:pPr>
            <a:endParaRPr dirty="0"/>
          </a:p>
        </p:txBody>
      </p:sp>
      <p:sp>
        <p:nvSpPr>
          <p:cNvPr id="111" name="Google Shape;111;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0c12777886_0_2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en-US" sz="1100" dirty="0">
                <a:solidFill>
                  <a:schemeClr val="dk1"/>
                </a:solidFill>
              </a:rPr>
              <a:t>From David E. Whisnant and Anne Mitchell Whisnant, </a:t>
            </a:r>
            <a:r>
              <a:rPr lang="en-US" sz="1100" i="1" dirty="0">
                <a:solidFill>
                  <a:schemeClr val="dk1"/>
                </a:solidFill>
              </a:rPr>
              <a:t>Black Lives and Whitened Stories: from the </a:t>
            </a:r>
            <a:r>
              <a:rPr lang="en-US" sz="1100" i="1" dirty="0" err="1">
                <a:solidFill>
                  <a:schemeClr val="dk1"/>
                </a:solidFill>
              </a:rPr>
              <a:t>lowcountry</a:t>
            </a:r>
            <a:r>
              <a:rPr lang="en-US" sz="1100" i="1" dirty="0">
                <a:solidFill>
                  <a:schemeClr val="dk1"/>
                </a:solidFill>
              </a:rPr>
              <a:t> to the mountains</a:t>
            </a:r>
            <a:r>
              <a:rPr lang="en-US" sz="1100" dirty="0">
                <a:solidFill>
                  <a:schemeClr val="dk1"/>
                </a:solidFill>
              </a:rPr>
              <a:t> (National Park Service 2020), 71</a:t>
            </a:r>
            <a:endParaRPr sz="1100" dirty="0">
              <a:solidFill>
                <a:schemeClr val="dk1"/>
              </a:solidFill>
            </a:endParaRP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Answers may vary from these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Corroborate: </a:t>
            </a:r>
          </a:p>
          <a:p>
            <a:pPr marL="0" lvl="0" indent="0" algn="l" rtl="0">
              <a:spcBef>
                <a:spcPts val="0"/>
              </a:spcBef>
              <a:spcAft>
                <a:spcPts val="0"/>
              </a:spcAft>
              <a:buNone/>
            </a:pPr>
            <a:r>
              <a:rPr lang="en-US" dirty="0"/>
              <a:t>Government was bad at enforcing the ban on the slave trade.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Contradict:</a:t>
            </a:r>
          </a:p>
          <a:p>
            <a:pPr marL="0" lvl="0" indent="0" algn="l" rtl="0">
              <a:spcBef>
                <a:spcPts val="0"/>
              </a:spcBef>
              <a:spcAft>
                <a:spcPts val="0"/>
              </a:spcAft>
              <a:buNone/>
            </a:pPr>
            <a:r>
              <a:rPr lang="en-US" dirty="0"/>
              <a:t>The slave trade didn’t really end, it just became domestic trade.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Enslaved Africans can’t be MORE happy in the US, as it appears they’re being bred as a means of growing the population of enslaved people.</a:t>
            </a:r>
          </a:p>
          <a:p>
            <a:pPr marL="0" lvl="0" indent="0" algn="l" rtl="0">
              <a:spcBef>
                <a:spcPts val="0"/>
              </a:spcBef>
              <a:spcAft>
                <a:spcPts val="0"/>
              </a:spcAft>
              <a:buNone/>
            </a:pPr>
            <a:endParaRPr dirty="0"/>
          </a:p>
        </p:txBody>
      </p:sp>
      <p:sp>
        <p:nvSpPr>
          <p:cNvPr id="119" name="Google Shape;119;g10c12777886_0_2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5" name="Google Shape;15;p2"/>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 name="Google Shape;16;p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p11"/>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1" name="Google Shape;51;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4"/>
        <p:cNvGrpSpPr/>
        <p:nvPr/>
      </p:nvGrpSpPr>
      <p:grpSpPr>
        <a:xfrm>
          <a:off x="0" y="0"/>
          <a:ext cx="0" cy="0"/>
          <a:chOff x="0" y="0"/>
          <a:chExt cx="0" cy="0"/>
        </a:xfrm>
      </p:grpSpPr>
      <p:sp>
        <p:nvSpPr>
          <p:cNvPr id="55" name="Google Shape;55;p13"/>
          <p:cNvSpPr txBox="1">
            <a:spLocks noGrp="1"/>
          </p:cNvSpPr>
          <p:nvPr>
            <p:ph type="title"/>
          </p:nvPr>
        </p:nvSpPr>
        <p:spPr>
          <a:xfrm>
            <a:off x="1143000" y="0"/>
            <a:ext cx="7772400" cy="1143000"/>
          </a:xfrm>
          <a:prstGeom prst="rect">
            <a:avLst/>
          </a:prstGeom>
          <a:noFill/>
          <a:ln>
            <a:noFill/>
          </a:ln>
        </p:spPr>
        <p:txBody>
          <a:bodyPr spcFirstLastPara="1" wrap="square" lIns="91425" tIns="91425" rIns="91425" bIns="91425" anchor="ctr" anchorCtr="0">
            <a:normAutofit/>
          </a:bodyPr>
          <a:lstStyle>
            <a:lvl1pPr marR="0" lvl="0" algn="ctr" rtl="0">
              <a:spcBef>
                <a:spcPts val="0"/>
              </a:spcBef>
              <a:spcAft>
                <a:spcPts val="0"/>
              </a:spcAft>
              <a:buSzPts val="2800"/>
              <a:buNone/>
              <a:defRPr sz="4400" b="0" i="0" u="none" strike="noStrike" cap="none">
                <a:solidFill>
                  <a:schemeClr val="dk2"/>
                </a:solidFill>
                <a:latin typeface="Calibri"/>
                <a:ea typeface="Calibri"/>
                <a:cs typeface="Calibri"/>
                <a:sym typeface="Calibri"/>
              </a:defRPr>
            </a:lvl1pPr>
            <a:lvl2pPr marR="0" lvl="1" algn="ctr" rtl="0">
              <a:spcBef>
                <a:spcPts val="0"/>
              </a:spcBef>
              <a:spcAft>
                <a:spcPts val="0"/>
              </a:spcAft>
              <a:buSzPts val="2800"/>
              <a:buNone/>
              <a:defRPr sz="4400" b="0" i="0" u="none" strike="noStrike" cap="none">
                <a:solidFill>
                  <a:schemeClr val="dk2"/>
                </a:solidFill>
                <a:latin typeface="Calibri"/>
                <a:ea typeface="Calibri"/>
                <a:cs typeface="Calibri"/>
                <a:sym typeface="Calibri"/>
              </a:defRPr>
            </a:lvl2pPr>
            <a:lvl3pPr marR="0" lvl="2" algn="ctr" rtl="0">
              <a:spcBef>
                <a:spcPts val="0"/>
              </a:spcBef>
              <a:spcAft>
                <a:spcPts val="0"/>
              </a:spcAft>
              <a:buSzPts val="2800"/>
              <a:buNone/>
              <a:defRPr sz="4400" b="0" i="0" u="none" strike="noStrike" cap="none">
                <a:solidFill>
                  <a:schemeClr val="dk2"/>
                </a:solidFill>
                <a:latin typeface="Calibri"/>
                <a:ea typeface="Calibri"/>
                <a:cs typeface="Calibri"/>
                <a:sym typeface="Calibri"/>
              </a:defRPr>
            </a:lvl3pPr>
            <a:lvl4pPr marR="0" lvl="3" algn="ctr" rtl="0">
              <a:spcBef>
                <a:spcPts val="0"/>
              </a:spcBef>
              <a:spcAft>
                <a:spcPts val="0"/>
              </a:spcAft>
              <a:buSzPts val="2800"/>
              <a:buNone/>
              <a:defRPr sz="4400" b="0" i="0" u="none" strike="noStrike" cap="none">
                <a:solidFill>
                  <a:schemeClr val="dk2"/>
                </a:solidFill>
                <a:latin typeface="Calibri"/>
                <a:ea typeface="Calibri"/>
                <a:cs typeface="Calibri"/>
                <a:sym typeface="Calibri"/>
              </a:defRPr>
            </a:lvl4pPr>
            <a:lvl5pPr marR="0" lvl="4" algn="ctr" rtl="0">
              <a:spcBef>
                <a:spcPts val="0"/>
              </a:spcBef>
              <a:spcAft>
                <a:spcPts val="0"/>
              </a:spcAft>
              <a:buSzPts val="2800"/>
              <a:buNone/>
              <a:defRPr sz="4400" b="0" i="0" u="none" strike="noStrike" cap="none">
                <a:solidFill>
                  <a:schemeClr val="dk2"/>
                </a:solidFill>
                <a:latin typeface="Calibri"/>
                <a:ea typeface="Calibri"/>
                <a:cs typeface="Calibri"/>
                <a:sym typeface="Calibri"/>
              </a:defRPr>
            </a:lvl5pPr>
            <a:lvl6pPr marR="0" lvl="5" algn="ctr" rtl="0">
              <a:spcBef>
                <a:spcPts val="0"/>
              </a:spcBef>
              <a:spcAft>
                <a:spcPts val="0"/>
              </a:spcAft>
              <a:buSzPts val="28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28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28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28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56" name="Google Shape;56;p13"/>
          <p:cNvSpPr txBox="1">
            <a:spLocks noGrp="1"/>
          </p:cNvSpPr>
          <p:nvPr>
            <p:ph type="body" idx="1"/>
          </p:nvPr>
        </p:nvSpPr>
        <p:spPr>
          <a:xfrm>
            <a:off x="914400" y="1219200"/>
            <a:ext cx="8229600" cy="5638800"/>
          </a:xfrm>
          <a:prstGeom prst="rect">
            <a:avLst/>
          </a:prstGeom>
          <a:noFill/>
          <a:ln>
            <a:noFill/>
          </a:ln>
        </p:spPr>
        <p:txBody>
          <a:bodyPr spcFirstLastPara="1" wrap="square" lIns="91425" tIns="91425" rIns="91425" bIns="91425" anchor="t" anchorCtr="0">
            <a:normAutofit/>
          </a:bodyPr>
          <a:lstStyle>
            <a:lvl1pPr marL="457200" marR="0" lvl="0" indent="-482600" algn="l" rtl="0">
              <a:spcBef>
                <a:spcPts val="800"/>
              </a:spcBef>
              <a:spcAft>
                <a:spcPts val="0"/>
              </a:spcAft>
              <a:buClr>
                <a:schemeClr val="accent1"/>
              </a:buClr>
              <a:buSzPts val="4000"/>
              <a:buFont typeface="Arial"/>
              <a:buChar char="■"/>
              <a:defRPr sz="4000" b="0" i="0" u="none" strike="noStrike" cap="none">
                <a:solidFill>
                  <a:schemeClr val="dk1"/>
                </a:solidFill>
                <a:latin typeface="Calibri"/>
                <a:ea typeface="Calibri"/>
                <a:cs typeface="Calibri"/>
                <a:sym typeface="Calibri"/>
              </a:defRPr>
            </a:lvl1pPr>
            <a:lvl2pPr marL="914400" marR="0" lvl="1" indent="-482600" algn="l" rtl="0">
              <a:spcBef>
                <a:spcPts val="8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2pPr>
            <a:lvl3pPr marL="1371600" marR="0" lvl="2" indent="-482600" algn="l" rtl="0">
              <a:spcBef>
                <a:spcPts val="800"/>
              </a:spcBef>
              <a:spcAft>
                <a:spcPts val="0"/>
              </a:spcAft>
              <a:buClr>
                <a:schemeClr val="dk1"/>
              </a:buClr>
              <a:buSzPts val="4000"/>
              <a:buFont typeface="Calibri"/>
              <a:buChar char="•"/>
              <a:defRPr sz="4000" b="0" i="0" u="none" strike="noStrike" cap="none">
                <a:solidFill>
                  <a:schemeClr val="dk1"/>
                </a:solidFill>
                <a:latin typeface="Calibri"/>
                <a:ea typeface="Calibri"/>
                <a:cs typeface="Calibri"/>
                <a:sym typeface="Calibri"/>
              </a:defRPr>
            </a:lvl3pPr>
            <a:lvl4pPr marL="1828800" marR="0" lvl="3" indent="-482600" algn="l" rtl="0">
              <a:spcBef>
                <a:spcPts val="800"/>
              </a:spcBef>
              <a:spcAft>
                <a:spcPts val="0"/>
              </a:spcAft>
              <a:buClr>
                <a:schemeClr val="dk1"/>
              </a:buClr>
              <a:buSzPts val="4000"/>
              <a:buFont typeface="Calibri"/>
              <a:buChar char="•"/>
              <a:defRPr sz="4000" b="0" i="0" u="none" strike="noStrike" cap="none">
                <a:solidFill>
                  <a:schemeClr val="dk1"/>
                </a:solidFill>
                <a:latin typeface="Calibri"/>
                <a:ea typeface="Calibri"/>
                <a:cs typeface="Calibri"/>
                <a:sym typeface="Calibri"/>
              </a:defRPr>
            </a:lvl4pPr>
            <a:lvl5pPr marL="2286000" marR="0" lvl="4" indent="-482600" algn="l" rtl="0">
              <a:spcBef>
                <a:spcPts val="800"/>
              </a:spcBef>
              <a:spcAft>
                <a:spcPts val="0"/>
              </a:spcAft>
              <a:buClr>
                <a:schemeClr val="dk1"/>
              </a:buClr>
              <a:buSzPts val="4000"/>
              <a:buFont typeface="Calibri"/>
              <a:buChar char="•"/>
              <a:defRPr sz="4000" b="0" i="0" u="none" strike="noStrike" cap="none">
                <a:solidFill>
                  <a:schemeClr val="dk1"/>
                </a:solidFill>
                <a:latin typeface="Calibri"/>
                <a:ea typeface="Calibri"/>
                <a:cs typeface="Calibri"/>
                <a:sym typeface="Calibri"/>
              </a:defRPr>
            </a:lvl5pPr>
            <a:lvl6pPr marL="2743200" marR="0" lvl="5"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6pPr>
            <a:lvl7pPr marL="3200400" marR="0" lvl="6"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7pPr>
            <a:lvl8pPr marL="3657600" marR="0" lvl="7"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8pPr>
            <a:lvl9pPr marL="4114800" marR="0" lvl="8"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 name="Google Shape;26;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1" name="Google Shape;31;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5" name="Google Shape;35;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8" name="Google Shape;38;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4" name="Google Shape;44;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7" name="Google Shape;47;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11" name="Google Shape;11;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12" name="Google Shape;12;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s://blog.richmond.edu/livesofmaps/2014/11/11/map-of-the-week-slave-trade-from-africa-to-the-americas-1650-1860/"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hyperlink" Target="https://www.nps.gov/arho/planyourvisit/visitor-expectations-and-language-resource.htm" TargetMode="Externa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0000"/>
            <a:lum/>
          </a:blip>
          <a:srcRect/>
          <a:stretch>
            <a:fillRect/>
          </a:stretch>
        </a:blipFill>
        <a:effectLst/>
      </p:bgPr>
    </p:bg>
    <p:spTree>
      <p:nvGrpSpPr>
        <p:cNvPr id="1" name="Shape 61"/>
        <p:cNvGrpSpPr/>
        <p:nvPr/>
      </p:nvGrpSpPr>
      <p:grpSpPr>
        <a:xfrm>
          <a:off x="0" y="0"/>
          <a:ext cx="0" cy="0"/>
          <a:chOff x="0" y="0"/>
          <a:chExt cx="0" cy="0"/>
        </a:xfrm>
      </p:grpSpPr>
      <p:pic>
        <p:nvPicPr>
          <p:cNvPr id="63" name="Google Shape;63;p14" descr="Carl Sandburg Home National Historic Site"/>
          <p:cNvPicPr preferRelativeResize="0"/>
          <p:nvPr/>
        </p:nvPicPr>
        <p:blipFill>
          <a:blip r:embed="rId4">
            <a:alphaModFix/>
          </a:blip>
          <a:stretch>
            <a:fillRect/>
          </a:stretch>
        </p:blipFill>
        <p:spPr>
          <a:xfrm>
            <a:off x="0" y="22923"/>
            <a:ext cx="9144001" cy="880455"/>
          </a:xfrm>
          <a:prstGeom prst="rect">
            <a:avLst/>
          </a:prstGeom>
          <a:noFill/>
          <a:ln>
            <a:noFill/>
          </a:ln>
        </p:spPr>
      </p:pic>
      <p:sp>
        <p:nvSpPr>
          <p:cNvPr id="64" name="Google Shape;64;p14"/>
          <p:cNvSpPr txBox="1">
            <a:spLocks noGrp="1"/>
          </p:cNvSpPr>
          <p:nvPr>
            <p:ph type="title" idx="4294967295"/>
          </p:nvPr>
        </p:nvSpPr>
        <p:spPr>
          <a:xfrm>
            <a:off x="897000" y="1134711"/>
            <a:ext cx="7350000" cy="1231076"/>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000000"/>
                </a:solidFill>
                <a:effectLst/>
                <a:uLnTx/>
                <a:uFillTx/>
                <a:latin typeface="Arial"/>
                <a:ea typeface="Arial"/>
                <a:cs typeface="Arial"/>
                <a:sym typeface="Arial"/>
              </a:rPr>
              <a:t>Chattel Slavery: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srgbClr val="000000"/>
                </a:solidFill>
                <a:effectLst/>
                <a:uLnTx/>
                <a:uFillTx/>
                <a:latin typeface="Arial"/>
                <a:ea typeface="Arial"/>
                <a:cs typeface="Arial"/>
                <a:sym typeface="Arial"/>
              </a:rPr>
              <a:t>Corroborating Evidence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120"/>
        <p:cNvGrpSpPr/>
        <p:nvPr/>
      </p:nvGrpSpPr>
      <p:grpSpPr>
        <a:xfrm>
          <a:off x="0" y="0"/>
          <a:ext cx="0" cy="0"/>
          <a:chOff x="0" y="0"/>
          <a:chExt cx="0" cy="0"/>
        </a:xfrm>
      </p:grpSpPr>
      <p:sp>
        <p:nvSpPr>
          <p:cNvPr id="121" name="Google Shape;121;p22"/>
          <p:cNvSpPr txBox="1">
            <a:spLocks noGrp="1"/>
          </p:cNvSpPr>
          <p:nvPr>
            <p:ph type="title"/>
          </p:nvPr>
        </p:nvSpPr>
        <p:spPr>
          <a:xfrm>
            <a:off x="0" y="247426"/>
            <a:ext cx="91440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C00000"/>
              </a:buClr>
              <a:buSzPts val="4400"/>
              <a:buFont typeface="Calibri"/>
              <a:buNone/>
            </a:pPr>
            <a:r>
              <a:rPr lang="en-US" sz="2800" dirty="0">
                <a:solidFill>
                  <a:schemeClr val="tx1"/>
                </a:solidFill>
                <a:latin typeface="+mj-lt"/>
              </a:rPr>
              <a:t>Evidence</a:t>
            </a:r>
            <a:r>
              <a:rPr lang="en-US" sz="2800" b="0" i="0" u="none" strike="noStrike" cap="none" dirty="0">
                <a:solidFill>
                  <a:schemeClr val="tx1"/>
                </a:solidFill>
                <a:latin typeface="+mj-lt"/>
                <a:ea typeface="Calibri"/>
                <a:cs typeface="Calibri"/>
                <a:sym typeface="Calibri"/>
              </a:rPr>
              <a:t> </a:t>
            </a:r>
            <a:r>
              <a:rPr lang="en-US" sz="2800" dirty="0">
                <a:solidFill>
                  <a:schemeClr val="tx1"/>
                </a:solidFill>
                <a:latin typeface="+mj-lt"/>
              </a:rPr>
              <a:t>B: Chattel Slavery in North Carolina</a:t>
            </a:r>
            <a:endParaRPr sz="2800" dirty="0">
              <a:solidFill>
                <a:schemeClr val="tx1"/>
              </a:solidFill>
              <a:latin typeface="+mj-lt"/>
            </a:endParaRPr>
          </a:p>
        </p:txBody>
      </p:sp>
      <p:sp>
        <p:nvSpPr>
          <p:cNvPr id="122" name="Google Shape;122;p22"/>
          <p:cNvSpPr txBox="1">
            <a:spLocks noGrp="1"/>
          </p:cNvSpPr>
          <p:nvPr>
            <p:ph type="body" idx="1"/>
          </p:nvPr>
        </p:nvSpPr>
        <p:spPr>
          <a:xfrm>
            <a:off x="608341" y="6191026"/>
            <a:ext cx="8229600" cy="51205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1100"/>
              <a:buFont typeface="Arial"/>
              <a:buNone/>
            </a:pPr>
            <a:r>
              <a:rPr lang="en-US" sz="1100" dirty="0">
                <a:solidFill>
                  <a:schemeClr val="tx1"/>
                </a:solidFill>
                <a:latin typeface="Arial"/>
                <a:ea typeface="Arial"/>
                <a:cs typeface="Arial"/>
                <a:sym typeface="Arial"/>
              </a:rPr>
              <a:t>David E. Whisnant and Anne Mitchell Whisnant, </a:t>
            </a:r>
            <a:r>
              <a:rPr lang="en-US" sz="1100" i="1" dirty="0">
                <a:solidFill>
                  <a:schemeClr val="tx1"/>
                </a:solidFill>
                <a:latin typeface="Arial"/>
                <a:ea typeface="Arial"/>
                <a:cs typeface="Arial"/>
                <a:sym typeface="Arial"/>
              </a:rPr>
              <a:t>Black Lives and Whitened Stories: From the Lowcountry to the Mountains</a:t>
            </a:r>
            <a:r>
              <a:rPr lang="en-US" sz="1100" dirty="0">
                <a:solidFill>
                  <a:schemeClr val="tx1"/>
                </a:solidFill>
                <a:latin typeface="Arial"/>
                <a:ea typeface="Arial"/>
                <a:cs typeface="Arial"/>
                <a:sym typeface="Arial"/>
              </a:rPr>
              <a:t> (National Park Service 2020), 103.</a:t>
            </a:r>
            <a:endParaRPr sz="1100" dirty="0">
              <a:solidFill>
                <a:schemeClr val="tx1"/>
              </a:solidFill>
              <a:latin typeface="Arial"/>
              <a:ea typeface="Arial"/>
              <a:cs typeface="Arial"/>
              <a:sym typeface="Arial"/>
            </a:endParaRPr>
          </a:p>
          <a:p>
            <a:pPr marL="0" lvl="0" indent="0" algn="l" rtl="0">
              <a:spcBef>
                <a:spcPts val="700"/>
              </a:spcBef>
              <a:spcAft>
                <a:spcPts val="0"/>
              </a:spcAft>
              <a:buClr>
                <a:schemeClr val="dk1"/>
              </a:buClr>
              <a:buSzPts val="1100"/>
              <a:buFont typeface="Arial"/>
              <a:buNone/>
            </a:pPr>
            <a:endParaRPr sz="1750" dirty="0">
              <a:solidFill>
                <a:srgbClr val="DD8047"/>
              </a:solidFill>
              <a:latin typeface="Arial"/>
              <a:ea typeface="Arial"/>
              <a:cs typeface="Arial"/>
              <a:sym typeface="Arial"/>
            </a:endParaRPr>
          </a:p>
          <a:p>
            <a:pPr marL="342900" marR="0" lvl="0" indent="-88900" algn="l" rtl="0">
              <a:spcBef>
                <a:spcPts val="0"/>
              </a:spcBef>
              <a:spcAft>
                <a:spcPts val="0"/>
              </a:spcAft>
              <a:buClr>
                <a:schemeClr val="accent1"/>
              </a:buClr>
              <a:buSzPts val="4000"/>
              <a:buFont typeface="Arial"/>
              <a:buNone/>
            </a:pPr>
            <a:endParaRPr dirty="0"/>
          </a:p>
        </p:txBody>
      </p:sp>
      <p:pic>
        <p:nvPicPr>
          <p:cNvPr id="123" name="Google Shape;123;p22" descr="A passage from a historic resource study titled Black Lives and Whitened Stories: From the Lowcountry to the Mountains by Anne Mitchell Whisnant and David E. Whisnant, page 103.&#10;&#10;For instance, the person Inscoe lists as Henderson County’s largest slaveowner in 1860, Daniel Blake, is shown owning fifty-nine people in Henderson County in 1860. A broader search, however, reveals that Blake owned a total of at least 586 individuals (fifty-nine in Henderson and another 527 in St. Bartholomew’s Parish, South Carolina). This made him one of the United States’ largest slaveholders in 1860. Similarly, a second large Henderson County owner and Flat Rock founder, Judge Mitchell King, held thirty-four &#10;enslaved persons there, but also owned another nineteen in Charleston and two hundred at his plantation in Chatham County, Georgia, for a total in 1860 of 253.&#10;Most of the other key early Flat Rock founding South Carolina in-migrants, indeed, owned sizeable numbers of enslaved people in other states. Founding land purchaser Charles Baring in 1850 owned thirty people in Henderson County and another 170 in St. Paul’s Parish, Colleton, South Carolina, figures that remained similar in 1860 (26 in North Carolina; 101 in South Carolina). Andrew Johnstone owned over 200 people, mostly in &#10;South Carolina, in 1860, while William R. Maxwell owned 126 and Rev. C.C. Pinckney owned 161. These levels of slave ownership place these men in the company of the Burke &#10;County owner (William F. McKesson) that Inscoe identified as WNC’s largest slaveholder, with 174 slaves. And by these measures, Buncombe owner N.W. Woodfin’s 122 slaves (second largest total on Inscoe’s WNC list) seems almost modest. Antebellum Flat Rock, in short, was dominated by very wealthy individuals with a substantial investment in the system of slavery. That fact has fundamentally shaped Flat Rock’s history."/>
          <p:cNvPicPr preferRelativeResize="0"/>
          <p:nvPr/>
        </p:nvPicPr>
        <p:blipFill>
          <a:blip r:embed="rId3">
            <a:alphaModFix/>
          </a:blip>
          <a:stretch>
            <a:fillRect/>
          </a:stretch>
        </p:blipFill>
        <p:spPr>
          <a:xfrm>
            <a:off x="997299" y="1011308"/>
            <a:ext cx="7149402" cy="509538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128"/>
        <p:cNvGrpSpPr/>
        <p:nvPr/>
      </p:nvGrpSpPr>
      <p:grpSpPr>
        <a:xfrm>
          <a:off x="0" y="0"/>
          <a:ext cx="0" cy="0"/>
          <a:chOff x="0" y="0"/>
          <a:chExt cx="0" cy="0"/>
        </a:xfrm>
      </p:grpSpPr>
      <p:sp>
        <p:nvSpPr>
          <p:cNvPr id="129" name="Google Shape;129;p23"/>
          <p:cNvSpPr txBox="1">
            <a:spLocks noGrp="1"/>
          </p:cNvSpPr>
          <p:nvPr>
            <p:ph type="title"/>
          </p:nvPr>
        </p:nvSpPr>
        <p:spPr>
          <a:xfrm>
            <a:off x="0" y="205000"/>
            <a:ext cx="9144000" cy="914400"/>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rgbClr val="C00000"/>
              </a:buClr>
              <a:buSzPts val="4400"/>
              <a:buFont typeface="Calibri"/>
              <a:buNone/>
            </a:pPr>
            <a:r>
              <a:rPr lang="en-US" sz="2800" dirty="0">
                <a:solidFill>
                  <a:schemeClr val="tx1"/>
                </a:solidFill>
                <a:latin typeface="+mj-lt"/>
              </a:rPr>
              <a:t>Claim</a:t>
            </a:r>
            <a:r>
              <a:rPr lang="en-US" sz="2800" b="0" i="0" u="none" strike="noStrike" cap="none" dirty="0">
                <a:solidFill>
                  <a:schemeClr val="tx1"/>
                </a:solidFill>
                <a:latin typeface="+mj-lt"/>
                <a:ea typeface="Calibri"/>
                <a:cs typeface="Calibri"/>
                <a:sym typeface="Calibri"/>
              </a:rPr>
              <a:t> </a:t>
            </a:r>
            <a:r>
              <a:rPr lang="en-US" sz="2800" dirty="0">
                <a:solidFill>
                  <a:schemeClr val="tx1"/>
                </a:solidFill>
                <a:latin typeface="+mj-lt"/>
              </a:rPr>
              <a:t>C</a:t>
            </a:r>
            <a:r>
              <a:rPr lang="en-US" sz="2800" b="0" i="0" u="none" strike="noStrike" cap="none" dirty="0">
                <a:solidFill>
                  <a:schemeClr val="tx1"/>
                </a:solidFill>
                <a:latin typeface="+mj-lt"/>
                <a:ea typeface="Calibri"/>
                <a:cs typeface="Calibri"/>
                <a:sym typeface="Calibri"/>
              </a:rPr>
              <a:t>: Slave Codes</a:t>
            </a:r>
            <a:endParaRPr sz="2800" dirty="0">
              <a:solidFill>
                <a:schemeClr val="tx1"/>
              </a:solidFill>
              <a:latin typeface="+mj-lt"/>
            </a:endParaRPr>
          </a:p>
        </p:txBody>
      </p:sp>
      <p:sp>
        <p:nvSpPr>
          <p:cNvPr id="130" name="Google Shape;130;p23"/>
          <p:cNvSpPr txBox="1">
            <a:spLocks noGrp="1"/>
          </p:cNvSpPr>
          <p:nvPr>
            <p:ph type="body" idx="1"/>
          </p:nvPr>
        </p:nvSpPr>
        <p:spPr>
          <a:xfrm>
            <a:off x="457200" y="1014200"/>
            <a:ext cx="8229600" cy="5638800"/>
          </a:xfrm>
          <a:prstGeom prst="rect">
            <a:avLst/>
          </a:prstGeom>
          <a:noFill/>
          <a:ln>
            <a:noFill/>
          </a:ln>
        </p:spPr>
        <p:txBody>
          <a:bodyPr spcFirstLastPara="1" wrap="square" lIns="91425" tIns="45700" rIns="91425" bIns="45700" anchor="t" anchorCtr="0">
            <a:noAutofit/>
          </a:bodyPr>
          <a:lstStyle/>
          <a:p>
            <a:pPr marL="0" lvl="0" indent="457200" algn="l" rtl="0">
              <a:lnSpc>
                <a:spcPct val="105000"/>
              </a:lnSpc>
              <a:spcBef>
                <a:spcPts val="700"/>
              </a:spcBef>
              <a:spcAft>
                <a:spcPts val="0"/>
              </a:spcAft>
              <a:buClr>
                <a:schemeClr val="dk1"/>
              </a:buClr>
              <a:buSzPts val="770"/>
              <a:buFont typeface="Arial"/>
              <a:buNone/>
            </a:pPr>
            <a:r>
              <a:rPr lang="en-US" sz="2000" dirty="0">
                <a:latin typeface="Arial"/>
                <a:ea typeface="Arial"/>
                <a:cs typeface="Arial"/>
                <a:sym typeface="Arial"/>
              </a:rPr>
              <a:t>Slave Codes were a way to enforce social control. They prohibited slaves from doing a number of things including:</a:t>
            </a:r>
            <a:endParaRPr sz="2000" dirty="0">
              <a:latin typeface="Arial"/>
              <a:ea typeface="Arial"/>
              <a:cs typeface="Arial"/>
              <a:sym typeface="Arial"/>
            </a:endParaRPr>
          </a:p>
          <a:p>
            <a:pPr marL="914400" lvl="0" indent="-363855" algn="l" rtl="0">
              <a:lnSpc>
                <a:spcPct val="105000"/>
              </a:lnSpc>
              <a:spcBef>
                <a:spcPts val="700"/>
              </a:spcBef>
              <a:spcAft>
                <a:spcPts val="0"/>
              </a:spcAft>
              <a:buClrTx/>
              <a:buSzPct val="100000"/>
              <a:buFont typeface="Arial" panose="020B0604020202020204" pitchFamily="34" charset="0"/>
              <a:buChar char="•"/>
            </a:pPr>
            <a:r>
              <a:rPr lang="en-US" sz="2000" dirty="0">
                <a:latin typeface="Arial"/>
                <a:ea typeface="Arial"/>
                <a:cs typeface="Arial"/>
                <a:sym typeface="Arial"/>
              </a:rPr>
              <a:t>Leaving their owners land without permission</a:t>
            </a:r>
            <a:endParaRPr sz="2000" dirty="0">
              <a:latin typeface="Arial"/>
              <a:ea typeface="Arial"/>
              <a:cs typeface="Arial"/>
              <a:sym typeface="Arial"/>
            </a:endParaRPr>
          </a:p>
          <a:p>
            <a:pPr marL="914400" lvl="0" indent="-363855" algn="l" rtl="0">
              <a:lnSpc>
                <a:spcPct val="105000"/>
              </a:lnSpc>
              <a:spcBef>
                <a:spcPts val="0"/>
              </a:spcBef>
              <a:spcAft>
                <a:spcPts val="0"/>
              </a:spcAft>
              <a:buClrTx/>
              <a:buSzPct val="100000"/>
              <a:buFont typeface="Arial" panose="020B0604020202020204" pitchFamily="34" charset="0"/>
              <a:buChar char="•"/>
            </a:pPr>
            <a:r>
              <a:rPr lang="en-US" sz="2000" dirty="0">
                <a:latin typeface="Arial"/>
                <a:ea typeface="Arial"/>
                <a:cs typeface="Arial"/>
                <a:sym typeface="Arial"/>
              </a:rPr>
              <a:t>Attending assemblies (church, hangouts, etc.) without a white person present</a:t>
            </a:r>
            <a:endParaRPr sz="2000" dirty="0">
              <a:latin typeface="Arial"/>
              <a:ea typeface="Arial"/>
              <a:cs typeface="Arial"/>
              <a:sym typeface="Arial"/>
            </a:endParaRPr>
          </a:p>
          <a:p>
            <a:pPr marL="914400" lvl="0" indent="-363855" algn="l" rtl="0">
              <a:lnSpc>
                <a:spcPct val="105000"/>
              </a:lnSpc>
              <a:spcBef>
                <a:spcPts val="0"/>
              </a:spcBef>
              <a:spcAft>
                <a:spcPts val="0"/>
              </a:spcAft>
              <a:buClrTx/>
              <a:buSzPct val="100000"/>
              <a:buFont typeface="Arial" panose="020B0604020202020204" pitchFamily="34" charset="0"/>
              <a:buChar char="•"/>
            </a:pPr>
            <a:r>
              <a:rPr lang="en-US" sz="2000" dirty="0">
                <a:latin typeface="Arial"/>
                <a:ea typeface="Arial"/>
                <a:cs typeface="Arial"/>
                <a:sym typeface="Arial"/>
              </a:rPr>
              <a:t>Running away</a:t>
            </a:r>
            <a:endParaRPr sz="2000" dirty="0">
              <a:latin typeface="Arial"/>
              <a:ea typeface="Arial"/>
              <a:cs typeface="Arial"/>
              <a:sym typeface="Arial"/>
            </a:endParaRPr>
          </a:p>
          <a:p>
            <a:pPr marL="914400" lvl="0" indent="-363855" algn="l" rtl="0">
              <a:lnSpc>
                <a:spcPct val="105000"/>
              </a:lnSpc>
              <a:spcBef>
                <a:spcPts val="0"/>
              </a:spcBef>
              <a:spcAft>
                <a:spcPts val="0"/>
              </a:spcAft>
              <a:buClrTx/>
              <a:buSzPct val="100000"/>
              <a:buFont typeface="Arial" panose="020B0604020202020204" pitchFamily="34" charset="0"/>
              <a:buChar char="•"/>
            </a:pPr>
            <a:r>
              <a:rPr lang="en-US" sz="2000" dirty="0">
                <a:latin typeface="Arial"/>
                <a:ea typeface="Arial"/>
                <a:cs typeface="Arial"/>
                <a:sym typeface="Arial"/>
              </a:rPr>
              <a:t>Owning firearms</a:t>
            </a:r>
            <a:endParaRPr sz="2000" dirty="0">
              <a:latin typeface="Arial"/>
              <a:ea typeface="Arial"/>
              <a:cs typeface="Arial"/>
              <a:sym typeface="Arial"/>
            </a:endParaRPr>
          </a:p>
          <a:p>
            <a:pPr marL="914400" lvl="0" indent="-363855" algn="l" rtl="0">
              <a:lnSpc>
                <a:spcPct val="105000"/>
              </a:lnSpc>
              <a:spcBef>
                <a:spcPts val="0"/>
              </a:spcBef>
              <a:spcAft>
                <a:spcPts val="0"/>
              </a:spcAft>
              <a:buClrTx/>
              <a:buSzPct val="100000"/>
              <a:buFont typeface="Arial" panose="020B0604020202020204" pitchFamily="34" charset="0"/>
              <a:buChar char="•"/>
            </a:pPr>
            <a:r>
              <a:rPr lang="en-US" sz="2000" dirty="0">
                <a:latin typeface="Arial"/>
                <a:ea typeface="Arial"/>
                <a:cs typeface="Arial"/>
                <a:sym typeface="Arial"/>
              </a:rPr>
              <a:t>Showing disrespect to White people</a:t>
            </a:r>
            <a:endParaRPr sz="2000" dirty="0">
              <a:latin typeface="Arial"/>
              <a:ea typeface="Arial"/>
              <a:cs typeface="Arial"/>
              <a:sym typeface="Arial"/>
            </a:endParaRPr>
          </a:p>
          <a:p>
            <a:pPr marL="914400" lvl="0" indent="-363855" algn="l" rtl="0">
              <a:lnSpc>
                <a:spcPct val="105000"/>
              </a:lnSpc>
              <a:spcBef>
                <a:spcPts val="0"/>
              </a:spcBef>
              <a:spcAft>
                <a:spcPts val="0"/>
              </a:spcAft>
              <a:buClrTx/>
              <a:buSzPct val="100000"/>
              <a:buFont typeface="Arial" panose="020B0604020202020204" pitchFamily="34" charset="0"/>
              <a:buChar char="•"/>
            </a:pPr>
            <a:r>
              <a:rPr lang="en-US" sz="2000" dirty="0">
                <a:latin typeface="Arial"/>
                <a:ea typeface="Arial"/>
                <a:cs typeface="Arial"/>
                <a:sym typeface="Arial"/>
              </a:rPr>
              <a:t>Marriage</a:t>
            </a:r>
            <a:endParaRPr sz="2000" dirty="0">
              <a:latin typeface="Arial"/>
              <a:ea typeface="Arial"/>
              <a:cs typeface="Arial"/>
              <a:sym typeface="Arial"/>
            </a:endParaRPr>
          </a:p>
          <a:p>
            <a:pPr marL="914400" lvl="0" indent="-363855" algn="l" rtl="0">
              <a:lnSpc>
                <a:spcPct val="105000"/>
              </a:lnSpc>
              <a:spcBef>
                <a:spcPts val="0"/>
              </a:spcBef>
              <a:spcAft>
                <a:spcPts val="0"/>
              </a:spcAft>
              <a:buClrTx/>
              <a:buSzPct val="100000"/>
              <a:buFont typeface="Arial" panose="020B0604020202020204" pitchFamily="34" charset="0"/>
              <a:buChar char="•"/>
            </a:pPr>
            <a:r>
              <a:rPr lang="en-US" sz="2000" dirty="0">
                <a:latin typeface="Arial"/>
                <a:ea typeface="Arial"/>
                <a:cs typeface="Arial"/>
                <a:sym typeface="Arial"/>
              </a:rPr>
              <a:t>Learning to read and write</a:t>
            </a:r>
            <a:endParaRPr sz="2000" dirty="0">
              <a:latin typeface="Arial"/>
              <a:ea typeface="Arial"/>
              <a:cs typeface="Arial"/>
              <a:sym typeface="Arial"/>
            </a:endParaRPr>
          </a:p>
          <a:p>
            <a:pPr marL="914400" lvl="0" indent="-363855" algn="l" rtl="0">
              <a:lnSpc>
                <a:spcPct val="105000"/>
              </a:lnSpc>
              <a:spcBef>
                <a:spcPts val="0"/>
              </a:spcBef>
              <a:spcAft>
                <a:spcPts val="0"/>
              </a:spcAft>
              <a:buClrTx/>
              <a:buSzPct val="100000"/>
              <a:buFont typeface="Arial" panose="020B0604020202020204" pitchFamily="34" charset="0"/>
              <a:buChar char="•"/>
            </a:pPr>
            <a:r>
              <a:rPr lang="en-US" sz="2000" dirty="0">
                <a:latin typeface="Arial"/>
                <a:ea typeface="Arial"/>
                <a:cs typeface="Arial"/>
                <a:sym typeface="Arial"/>
              </a:rPr>
              <a:t>Possessing “inflammatory literature”</a:t>
            </a:r>
            <a:endParaRPr sz="2000" dirty="0">
              <a:latin typeface="Arial"/>
              <a:ea typeface="Arial"/>
              <a:cs typeface="Arial"/>
              <a:sym typeface="Arial"/>
            </a:endParaRPr>
          </a:p>
          <a:p>
            <a:pPr marL="0" lvl="0" indent="0" algn="l" rtl="0">
              <a:lnSpc>
                <a:spcPct val="105000"/>
              </a:lnSpc>
              <a:spcBef>
                <a:spcPts val="700"/>
              </a:spcBef>
              <a:spcAft>
                <a:spcPts val="0"/>
              </a:spcAft>
              <a:buSzPts val="770"/>
              <a:buNone/>
            </a:pPr>
            <a:r>
              <a:rPr lang="en-US" sz="2000" dirty="0">
                <a:latin typeface="Arial"/>
                <a:ea typeface="Arial"/>
                <a:cs typeface="Arial"/>
                <a:sym typeface="Arial"/>
              </a:rPr>
              <a:t>The main reason behind the proliferation of black codes was to prevent slaves from running away, abandoning duties, and revolting. In this the slave codes were mostly successful.</a:t>
            </a:r>
            <a:endParaRPr sz="2000" dirty="0">
              <a:latin typeface="Arial"/>
              <a:ea typeface="Arial"/>
              <a:cs typeface="Arial"/>
              <a:sym typeface="Arial"/>
            </a:endParaRPr>
          </a:p>
          <a:p>
            <a:pPr marL="342900" marR="0" lvl="0" indent="-88900" algn="l" rtl="0">
              <a:lnSpc>
                <a:spcPct val="105000"/>
              </a:lnSpc>
              <a:spcBef>
                <a:spcPts val="0"/>
              </a:spcBef>
              <a:spcAft>
                <a:spcPts val="0"/>
              </a:spcAft>
              <a:buClr>
                <a:schemeClr val="accent1"/>
              </a:buClr>
              <a:buSzPts val="2800"/>
              <a:buFont typeface="Arial"/>
              <a:buNone/>
            </a:pPr>
            <a:endParaRPr sz="29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135"/>
        <p:cNvGrpSpPr/>
        <p:nvPr/>
      </p:nvGrpSpPr>
      <p:grpSpPr>
        <a:xfrm>
          <a:off x="0" y="0"/>
          <a:ext cx="0" cy="0"/>
          <a:chOff x="0" y="0"/>
          <a:chExt cx="0" cy="0"/>
        </a:xfrm>
      </p:grpSpPr>
      <p:sp>
        <p:nvSpPr>
          <p:cNvPr id="136" name="Google Shape;136;p24"/>
          <p:cNvSpPr txBox="1">
            <a:spLocks noGrp="1"/>
          </p:cNvSpPr>
          <p:nvPr>
            <p:ph type="title"/>
          </p:nvPr>
        </p:nvSpPr>
        <p:spPr>
          <a:xfrm>
            <a:off x="0" y="0"/>
            <a:ext cx="9144000" cy="914400"/>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rgbClr val="C00000"/>
              </a:buClr>
              <a:buSzPts val="4400"/>
              <a:buFont typeface="Calibri"/>
              <a:buNone/>
            </a:pPr>
            <a:r>
              <a:rPr lang="en-US" sz="4000" dirty="0">
                <a:solidFill>
                  <a:schemeClr val="tx1"/>
                </a:solidFill>
                <a:latin typeface="+mj-lt"/>
              </a:rPr>
              <a:t>Evidence</a:t>
            </a:r>
            <a:r>
              <a:rPr lang="en-US" sz="4000" b="0" i="0" u="none" strike="noStrike" cap="none" dirty="0">
                <a:solidFill>
                  <a:schemeClr val="tx1"/>
                </a:solidFill>
                <a:latin typeface="+mj-lt"/>
                <a:ea typeface="Calibri"/>
                <a:cs typeface="Calibri"/>
                <a:sym typeface="Calibri"/>
              </a:rPr>
              <a:t> </a:t>
            </a:r>
            <a:r>
              <a:rPr lang="en-US" sz="4000" dirty="0">
                <a:solidFill>
                  <a:schemeClr val="tx1"/>
                </a:solidFill>
                <a:latin typeface="+mj-lt"/>
              </a:rPr>
              <a:t>C: Slave Codes</a:t>
            </a:r>
            <a:endParaRPr sz="4000" dirty="0">
              <a:solidFill>
                <a:schemeClr val="tx1"/>
              </a:solidFill>
              <a:latin typeface="+mj-lt"/>
            </a:endParaRPr>
          </a:p>
        </p:txBody>
      </p:sp>
      <p:pic>
        <p:nvPicPr>
          <p:cNvPr id="137" name="Google Shape;137;p24" descr="A newspaper clipping from the Highland Messenger, a paper from Ashville, North Carolina. The Clipping is dated June 11th, 1841, page three.&#10;&#10; $30 Reward! RANAWAY from the subscriber (in Henderson county, N. C.,) on the night of the 3d inst., a NEGRO BOY named GEORGE. He carried with him Two Hundred and Thirty-Seven Dollars in silver coin, and is supposed to be accompanied by some trifling white person, (probably a suspicious looking woman.) The above reward of Thirty Dollars will be paid for the apprehension and confinement of George in any jail in the United States, so that I get him and the money--or Ten Dollars for the negro without the money--or Twenty Dollars for the recovery of all the money without the negro. Description. GEORGE is near six feet high; of a black, rough complexion ; talks a little soft, or broken ; affects to be witty ; and is rather insolent or careless in conversation. The middle finger on his left hand, I think, is stiff, and probably a large scar on the great toe of his left foot, near the insertion of the nail, occasioned by the cut of an axe, and the end of the toe pointed downwards. Had on when he left home, a new cotton and tow shirt and pantaloons, an old wool hat, and linsey jacket ; but as he has the funds necessary with him, he will probably change his clothing the first opportunity. Communications on the subject to be addressed to L. S. GASH, Claytonville, Henderson county, North Carolina. REUBEN JOHNSON. June 11, 1841. tf 52 The Register, at Knoxville, Ten., and the Mountaineer, at Greenville, S. C., will each give the above four insertions, and forward their accounts to the Post Master at Claytonville, or to this office, for collection.&#10;&#10;"/>
          <p:cNvPicPr preferRelativeResize="0"/>
          <p:nvPr/>
        </p:nvPicPr>
        <p:blipFill>
          <a:blip r:embed="rId3">
            <a:alphaModFix/>
          </a:blip>
          <a:stretch>
            <a:fillRect/>
          </a:stretch>
        </p:blipFill>
        <p:spPr>
          <a:xfrm>
            <a:off x="260100" y="1038463"/>
            <a:ext cx="3106800" cy="5719975"/>
          </a:xfrm>
          <a:prstGeom prst="rect">
            <a:avLst/>
          </a:prstGeom>
          <a:noFill/>
          <a:ln>
            <a:noFill/>
          </a:ln>
        </p:spPr>
      </p:pic>
      <p:sp>
        <p:nvSpPr>
          <p:cNvPr id="138" name="Google Shape;138;p24"/>
          <p:cNvSpPr txBox="1">
            <a:spLocks noGrp="1"/>
          </p:cNvSpPr>
          <p:nvPr>
            <p:ph type="body" idx="1"/>
          </p:nvPr>
        </p:nvSpPr>
        <p:spPr>
          <a:xfrm>
            <a:off x="3366900" y="1441525"/>
            <a:ext cx="5615400" cy="5416500"/>
          </a:xfrm>
          <a:prstGeom prst="rect">
            <a:avLst/>
          </a:prstGeom>
          <a:noFill/>
          <a:ln>
            <a:noFill/>
          </a:ln>
        </p:spPr>
        <p:txBody>
          <a:bodyPr spcFirstLastPara="1" wrap="square" lIns="91425" tIns="45700" rIns="91425" bIns="45700" anchor="t" anchorCtr="0">
            <a:noAutofit/>
          </a:bodyPr>
          <a:lstStyle/>
          <a:p>
            <a:pPr marL="342900" indent="-88900">
              <a:spcBef>
                <a:spcPts val="0"/>
              </a:spcBef>
              <a:buNone/>
            </a:pPr>
            <a:r>
              <a:rPr lang="en-US" sz="1200" i="1" dirty="0">
                <a:solidFill>
                  <a:schemeClr val="tx1"/>
                </a:solidFill>
                <a:highlight>
                  <a:srgbClr val="FFFFFF"/>
                </a:highlight>
                <a:latin typeface="+mn-lt"/>
                <a:ea typeface="Verdana"/>
                <a:cs typeface="Verdana"/>
                <a:sym typeface="Verdana"/>
              </a:rPr>
              <a:t>Highland Messenger</a:t>
            </a:r>
            <a:r>
              <a:rPr lang="en-US" sz="1200" dirty="0">
                <a:solidFill>
                  <a:schemeClr val="tx1"/>
                </a:solidFill>
                <a:highlight>
                  <a:srgbClr val="FFFFFF"/>
                </a:highlight>
                <a:latin typeface="+mn-lt"/>
                <a:ea typeface="Verdana"/>
                <a:cs typeface="Verdana"/>
                <a:sym typeface="Verdana"/>
              </a:rPr>
              <a:t>, Asheville, N.C. Edition June 11, 1841, Page 3.</a:t>
            </a:r>
          </a:p>
          <a:p>
            <a:pPr marL="342900" indent="-88900">
              <a:spcBef>
                <a:spcPts val="0"/>
              </a:spcBef>
              <a:buNone/>
            </a:pPr>
            <a:endParaRPr lang="en-US" sz="1200" dirty="0">
              <a:solidFill>
                <a:schemeClr val="tx1"/>
              </a:solidFill>
              <a:highlight>
                <a:srgbClr val="FFFFFF"/>
              </a:highlight>
              <a:latin typeface="+mn-lt"/>
              <a:ea typeface="Verdana"/>
              <a:cs typeface="Verdana"/>
              <a:sym typeface="Verdana"/>
            </a:endParaRPr>
          </a:p>
          <a:p>
            <a:pPr marL="342900" marR="0" lvl="0" indent="-88900" rtl="0">
              <a:spcBef>
                <a:spcPts val="0"/>
              </a:spcBef>
              <a:spcAft>
                <a:spcPts val="0"/>
              </a:spcAft>
              <a:buClr>
                <a:schemeClr val="accent1"/>
              </a:buClr>
              <a:buSzPts val="4000"/>
              <a:buFont typeface="Arial"/>
              <a:buNone/>
            </a:pPr>
            <a:r>
              <a:rPr lang="en-US" sz="1200" dirty="0">
                <a:solidFill>
                  <a:schemeClr val="tx1"/>
                </a:solidFill>
                <a:highlight>
                  <a:srgbClr val="FFFFFF"/>
                </a:highlight>
                <a:latin typeface="+mn-lt"/>
                <a:ea typeface="Verdana"/>
                <a:cs typeface="Verdana"/>
                <a:sym typeface="Verdana"/>
              </a:rPr>
              <a:t>  “$30 Reward! RANAWAY from the subscriber (in Henderson county, N. C.,) on the night of the 3d inst., a NEGRO BOY named GEORGE. He carried with him Two Hundred and Thirty-Seven Dollars in silver coin, and is supposed to be accompanied by some trifling white person, (probably a suspicious looking woman.) The above reward of Thirty Dollars will be paid for the apprehension and confinement of George in any jail in the United States, so that I get him and the money--or Ten Dollars for the negro without the money--or Twenty Dollars for the recovery of all the money without the negro. Description. GEORGE is near six feet high; of a black, rough complexion ; talks a little soft, or broken ; affects to be witty ; and is rather insolent or careless in conversation. The middle finger on his left hand, I think, is stiff, and probably a large scar on the great toe of his left foot, near the insertion of the nail, occasioned by the cut of an axe, and the end of the toe pointed downwards. Had on when he left home, a new cotton and tow shirt and pantaloons, an old wool hat, and linsey jacket ; but as he has the funds necessary with him, he will probably change his clothing the first opportunity. Communications on the subject to be addressed to L. S. GASH, Claytonville, Henderson county, North Carolina. REUBEN JOHNSON. June 11, 1841. </a:t>
            </a:r>
            <a:r>
              <a:rPr lang="en-US" sz="1200" dirty="0" err="1">
                <a:solidFill>
                  <a:schemeClr val="tx1"/>
                </a:solidFill>
                <a:highlight>
                  <a:srgbClr val="FFFFFF"/>
                </a:highlight>
                <a:latin typeface="+mn-lt"/>
                <a:ea typeface="Verdana"/>
                <a:cs typeface="Verdana"/>
                <a:sym typeface="Verdana"/>
              </a:rPr>
              <a:t>tf</a:t>
            </a:r>
            <a:r>
              <a:rPr lang="en-US" sz="1200" dirty="0">
                <a:solidFill>
                  <a:schemeClr val="tx1"/>
                </a:solidFill>
                <a:highlight>
                  <a:srgbClr val="FFFFFF"/>
                </a:highlight>
                <a:latin typeface="+mn-lt"/>
                <a:ea typeface="Verdana"/>
                <a:cs typeface="Verdana"/>
                <a:sym typeface="Verdana"/>
              </a:rPr>
              <a:t> 52 The Register, at Knoxville, Ten., and the Mountaineer, at Greenville, S. C., will each give the above four insertions, and forward their accounts to the Post Master at Claytonville, or to this office, for collection.”</a:t>
            </a:r>
            <a:endParaRPr sz="1200" dirty="0">
              <a:solidFill>
                <a:schemeClr val="tx1"/>
              </a:solidFill>
              <a:highlight>
                <a:srgbClr val="FFFFFF"/>
              </a:highlight>
              <a:latin typeface="+mn-lt"/>
              <a:ea typeface="Verdana"/>
              <a:cs typeface="Verdana"/>
              <a:sym typeface="Verdana"/>
            </a:endParaRPr>
          </a:p>
          <a:p>
            <a:pPr marL="342900" marR="0" lvl="0" indent="-88900" algn="l" rtl="0">
              <a:spcBef>
                <a:spcPts val="0"/>
              </a:spcBef>
              <a:spcAft>
                <a:spcPts val="0"/>
              </a:spcAft>
              <a:buClr>
                <a:schemeClr val="accent1"/>
              </a:buClr>
              <a:buSzPts val="4000"/>
              <a:buFont typeface="Arial"/>
              <a:buNone/>
            </a:pPr>
            <a:endParaRPr sz="1200" b="1" dirty="0">
              <a:solidFill>
                <a:schemeClr val="tx1"/>
              </a:solidFill>
              <a:highlight>
                <a:srgbClr val="FFFFFF"/>
              </a:highlight>
              <a:latin typeface="+mn-lt"/>
              <a:ea typeface="Verdana"/>
              <a:cs typeface="Verdana"/>
              <a:sym typeface="Verdana"/>
            </a:endParaRPr>
          </a:p>
          <a:p>
            <a:pPr marL="342900" marR="0" lvl="0" indent="-88900" algn="l" rtl="0">
              <a:spcBef>
                <a:spcPts val="1000"/>
              </a:spcBef>
              <a:spcAft>
                <a:spcPts val="0"/>
              </a:spcAft>
              <a:buClr>
                <a:schemeClr val="accent1"/>
              </a:buClr>
              <a:buSzPts val="4000"/>
              <a:buFont typeface="Arial"/>
              <a:buNone/>
            </a:pPr>
            <a:endParaRPr sz="1100" b="1" dirty="0">
              <a:solidFill>
                <a:srgbClr val="666666"/>
              </a:solidFill>
              <a:highlight>
                <a:srgbClr val="FFFFFF"/>
              </a:highlight>
              <a:latin typeface="Verdana"/>
              <a:ea typeface="Verdana"/>
              <a:cs typeface="Verdana"/>
              <a:sym typeface="Verdan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143"/>
        <p:cNvGrpSpPr/>
        <p:nvPr/>
      </p:nvGrpSpPr>
      <p:grpSpPr>
        <a:xfrm>
          <a:off x="0" y="0"/>
          <a:ext cx="0" cy="0"/>
          <a:chOff x="0" y="0"/>
          <a:chExt cx="0" cy="0"/>
        </a:xfrm>
      </p:grpSpPr>
      <p:sp>
        <p:nvSpPr>
          <p:cNvPr id="144" name="Google Shape;144;p25"/>
          <p:cNvSpPr txBox="1">
            <a:spLocks noGrp="1"/>
          </p:cNvSpPr>
          <p:nvPr>
            <p:ph type="title"/>
          </p:nvPr>
        </p:nvSpPr>
        <p:spPr>
          <a:xfrm>
            <a:off x="0" y="0"/>
            <a:ext cx="9144000" cy="914400"/>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rgbClr val="C00000"/>
              </a:buClr>
              <a:buSzPts val="4400"/>
              <a:buFont typeface="Calibri"/>
              <a:buNone/>
            </a:pPr>
            <a:r>
              <a:rPr lang="en-US" sz="2800" dirty="0">
                <a:solidFill>
                  <a:schemeClr val="tx1"/>
                </a:solidFill>
                <a:latin typeface="+mj-lt"/>
              </a:rPr>
              <a:t>Claim</a:t>
            </a:r>
            <a:r>
              <a:rPr lang="en-US" sz="2800" b="0" i="0" u="none" strike="noStrike" cap="none" dirty="0">
                <a:solidFill>
                  <a:schemeClr val="tx1"/>
                </a:solidFill>
                <a:latin typeface="+mj-lt"/>
                <a:ea typeface="Calibri"/>
                <a:cs typeface="Calibri"/>
                <a:sym typeface="Calibri"/>
              </a:rPr>
              <a:t> </a:t>
            </a:r>
            <a:r>
              <a:rPr lang="en-US" sz="2800" dirty="0">
                <a:solidFill>
                  <a:schemeClr val="tx1"/>
                </a:solidFill>
                <a:latin typeface="+mj-lt"/>
              </a:rPr>
              <a:t>D</a:t>
            </a:r>
            <a:r>
              <a:rPr lang="en-US" sz="2800" b="0" i="0" u="none" strike="noStrike" cap="none" dirty="0">
                <a:solidFill>
                  <a:schemeClr val="tx1"/>
                </a:solidFill>
                <a:latin typeface="+mj-lt"/>
                <a:ea typeface="Calibri"/>
                <a:cs typeface="Calibri"/>
                <a:sym typeface="Calibri"/>
              </a:rPr>
              <a:t>: Slave Revolts</a:t>
            </a:r>
            <a:endParaRPr sz="2800" dirty="0">
              <a:solidFill>
                <a:schemeClr val="tx1"/>
              </a:solidFill>
              <a:latin typeface="+mj-lt"/>
            </a:endParaRPr>
          </a:p>
        </p:txBody>
      </p:sp>
      <p:sp>
        <p:nvSpPr>
          <p:cNvPr id="146" name="Google Shape;146;p25">
            <a:extLst>
              <a:ext uri="{C183D7F6-B498-43B3-948B-1728B52AA6E4}">
                <adec:decorative xmlns:adec="http://schemas.microsoft.com/office/drawing/2017/decorative" val="1"/>
              </a:ext>
            </a:extLst>
          </p:cNvPr>
          <p:cNvSpPr txBox="1"/>
          <p:nvPr/>
        </p:nvSpPr>
        <p:spPr>
          <a:xfrm>
            <a:off x="4972423" y="914400"/>
            <a:ext cx="4028852" cy="3868208"/>
          </a:xfrm>
          <a:prstGeom prst="rect">
            <a:avLst/>
          </a:prstGeom>
          <a:noFill/>
          <a:ln>
            <a:noFill/>
          </a:ln>
        </p:spPr>
        <p:txBody>
          <a:bodyPr spcFirstLastPara="1" wrap="square" lIns="91425" tIns="91425" rIns="91425" bIns="91425" anchor="t" anchorCtr="0">
            <a:spAutoFit/>
          </a:bodyPr>
          <a:lstStyle/>
          <a:p>
            <a:pPr marL="457200" lvl="0" indent="-412750" algn="l" rtl="0">
              <a:lnSpc>
                <a:spcPct val="115000"/>
              </a:lnSpc>
              <a:spcBef>
                <a:spcPts val="700"/>
              </a:spcBef>
              <a:spcAft>
                <a:spcPts val="0"/>
              </a:spcAft>
              <a:buClrTx/>
              <a:buSzPct val="100000"/>
              <a:buChar char="●"/>
            </a:pPr>
            <a:r>
              <a:rPr lang="en-US" sz="1800" dirty="0">
                <a:solidFill>
                  <a:schemeClr val="dk1"/>
                </a:solidFill>
              </a:rPr>
              <a:t>Fear of slave revolts lead to the creation of more Slave Codes and increased violence against slaves.</a:t>
            </a:r>
          </a:p>
          <a:p>
            <a:pPr marL="457200" lvl="0" indent="-412750" algn="l" rtl="0">
              <a:lnSpc>
                <a:spcPct val="115000"/>
              </a:lnSpc>
              <a:spcBef>
                <a:spcPts val="700"/>
              </a:spcBef>
              <a:spcAft>
                <a:spcPts val="0"/>
              </a:spcAft>
              <a:buClrTx/>
              <a:buSzPct val="100000"/>
              <a:buChar char="●"/>
            </a:pPr>
            <a:r>
              <a:rPr lang="en-US" sz="1800" dirty="0">
                <a:solidFill>
                  <a:schemeClr val="dk1"/>
                </a:solidFill>
              </a:rPr>
              <a:t>This was especially true after the Nat Turner rebellion of 1831. Nat Turner, an enslaved Virginian led the nation’s largest slave revolt, 57 White people were killed.</a:t>
            </a:r>
            <a:endParaRPr sz="1800" dirty="0">
              <a:solidFill>
                <a:schemeClr val="dk1"/>
              </a:solidFill>
            </a:endParaRPr>
          </a:p>
          <a:p>
            <a:pPr marL="457200" lvl="0" indent="-412750" algn="l" rtl="0">
              <a:lnSpc>
                <a:spcPct val="115000"/>
              </a:lnSpc>
              <a:spcBef>
                <a:spcPts val="0"/>
              </a:spcBef>
              <a:spcAft>
                <a:spcPts val="0"/>
              </a:spcAft>
              <a:buClrTx/>
              <a:buSzPct val="100000"/>
              <a:buChar char="●"/>
            </a:pPr>
            <a:r>
              <a:rPr lang="en-US" sz="1800" dirty="0">
                <a:solidFill>
                  <a:schemeClr val="dk1"/>
                </a:solidFill>
              </a:rPr>
              <a:t>Most armed rebellions were unsuccessful. </a:t>
            </a:r>
            <a:endParaRPr sz="1800" dirty="0">
              <a:solidFill>
                <a:schemeClr val="dk1"/>
              </a:solidFill>
            </a:endParaRPr>
          </a:p>
        </p:txBody>
      </p:sp>
      <p:pic>
        <p:nvPicPr>
          <p:cNvPr id="2" name="Picture 1" descr="A wood engraving depicting Nat Turner (left), who in 1831 led the only effective slave rebellion in U.S. history. On the right  White man aims a firearm at Turner.&#10;">
            <a:extLst>
              <a:ext uri="{FF2B5EF4-FFF2-40B4-BE49-F238E27FC236}">
                <a16:creationId xmlns:a16="http://schemas.microsoft.com/office/drawing/2014/main" id="{C1EEAD9E-D183-7594-BA80-7C05C0056B9A}"/>
              </a:ext>
            </a:extLst>
          </p:cNvPr>
          <p:cNvPicPr>
            <a:picLocks noChangeAspect="1"/>
          </p:cNvPicPr>
          <p:nvPr/>
        </p:nvPicPr>
        <p:blipFill>
          <a:blip r:embed="rId3"/>
          <a:stretch>
            <a:fillRect/>
          </a:stretch>
        </p:blipFill>
        <p:spPr>
          <a:xfrm>
            <a:off x="286870" y="914400"/>
            <a:ext cx="4685553" cy="4480560"/>
          </a:xfrm>
          <a:prstGeom prst="rect">
            <a:avLst/>
          </a:prstGeom>
        </p:spPr>
      </p:pic>
      <p:sp>
        <p:nvSpPr>
          <p:cNvPr id="3" name="TextBox 2">
            <a:extLst>
              <a:ext uri="{FF2B5EF4-FFF2-40B4-BE49-F238E27FC236}">
                <a16:creationId xmlns:a16="http://schemas.microsoft.com/office/drawing/2014/main" id="{F9FC5917-C327-4453-3A87-2F7737785651}"/>
              </a:ext>
            </a:extLst>
          </p:cNvPr>
          <p:cNvSpPr txBox="1"/>
          <p:nvPr/>
        </p:nvSpPr>
        <p:spPr>
          <a:xfrm>
            <a:off x="355002" y="5394960"/>
            <a:ext cx="4617421" cy="738664"/>
          </a:xfrm>
          <a:prstGeom prst="rect">
            <a:avLst/>
          </a:prstGeom>
          <a:noFill/>
        </p:spPr>
        <p:txBody>
          <a:bodyPr wrap="square" rtlCol="0">
            <a:spAutoFit/>
          </a:bodyPr>
          <a:lstStyle/>
          <a:p>
            <a:r>
              <a:rPr lang="en-US" dirty="0"/>
              <a:t>A wood engraving depicting Nat Turner (left), who in 1831 led the only effective slave rebellion in U.S. history.</a:t>
            </a:r>
          </a:p>
        </p:txBody>
      </p:sp>
      <p:sp>
        <p:nvSpPr>
          <p:cNvPr id="4" name="TextBox 3">
            <a:extLst>
              <a:ext uri="{FF2B5EF4-FFF2-40B4-BE49-F238E27FC236}">
                <a16:creationId xmlns:a16="http://schemas.microsoft.com/office/drawing/2014/main" id="{7913B6BB-EE05-5584-27C2-A2AE5068D890}"/>
              </a:ext>
            </a:extLst>
          </p:cNvPr>
          <p:cNvSpPr txBox="1"/>
          <p:nvPr/>
        </p:nvSpPr>
        <p:spPr>
          <a:xfrm>
            <a:off x="763260" y="6234545"/>
            <a:ext cx="7496568" cy="400110"/>
          </a:xfrm>
          <a:prstGeom prst="rect">
            <a:avLst/>
          </a:prstGeom>
          <a:noFill/>
        </p:spPr>
        <p:txBody>
          <a:bodyPr wrap="square" rtlCol="0">
            <a:spAutoFit/>
          </a:bodyPr>
          <a:lstStyle/>
          <a:p>
            <a:r>
              <a:rPr lang="en-US" sz="1000" dirty="0"/>
              <a:t>The Editors of </a:t>
            </a:r>
            <a:r>
              <a:rPr lang="en-US" sz="1000" dirty="0" err="1"/>
              <a:t>Encyclopaedia</a:t>
            </a:r>
            <a:r>
              <a:rPr lang="en-US" sz="1000" dirty="0"/>
              <a:t> Britannica. "slave code." </a:t>
            </a:r>
            <a:r>
              <a:rPr lang="en-US" sz="1000" i="1" dirty="0"/>
              <a:t>Encyclopedia Britannica</a:t>
            </a:r>
            <a:r>
              <a:rPr lang="en-US" sz="1000" dirty="0"/>
              <a:t>, October 6, 2022. https://www.britannica.com/topic/slave-code.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151"/>
        <p:cNvGrpSpPr/>
        <p:nvPr/>
      </p:nvGrpSpPr>
      <p:grpSpPr>
        <a:xfrm>
          <a:off x="0" y="0"/>
          <a:ext cx="0" cy="0"/>
          <a:chOff x="0" y="0"/>
          <a:chExt cx="0" cy="0"/>
        </a:xfrm>
      </p:grpSpPr>
      <p:sp>
        <p:nvSpPr>
          <p:cNvPr id="152" name="Google Shape;152;p26"/>
          <p:cNvSpPr txBox="1">
            <a:spLocks noGrp="1"/>
          </p:cNvSpPr>
          <p:nvPr>
            <p:ph type="title"/>
          </p:nvPr>
        </p:nvSpPr>
        <p:spPr>
          <a:xfrm>
            <a:off x="0" y="170034"/>
            <a:ext cx="9144000" cy="634790"/>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rgbClr val="C00000"/>
              </a:buClr>
              <a:buSzPts val="4400"/>
              <a:buFont typeface="Calibri"/>
              <a:buNone/>
            </a:pPr>
            <a:r>
              <a:rPr lang="en-US" sz="2800" dirty="0">
                <a:solidFill>
                  <a:schemeClr val="tx1"/>
                </a:solidFill>
                <a:latin typeface="+mj-lt"/>
              </a:rPr>
              <a:t>Evidence</a:t>
            </a:r>
            <a:r>
              <a:rPr lang="en-US" sz="2800" b="0" i="0" u="none" strike="noStrike" cap="none" dirty="0">
                <a:solidFill>
                  <a:schemeClr val="tx1"/>
                </a:solidFill>
                <a:latin typeface="+mj-lt"/>
                <a:ea typeface="Calibri"/>
                <a:cs typeface="Calibri"/>
                <a:sym typeface="Calibri"/>
              </a:rPr>
              <a:t> </a:t>
            </a:r>
            <a:r>
              <a:rPr lang="en-US" sz="2800" dirty="0">
                <a:solidFill>
                  <a:schemeClr val="tx1"/>
                </a:solidFill>
                <a:latin typeface="+mj-lt"/>
              </a:rPr>
              <a:t>D</a:t>
            </a:r>
            <a:r>
              <a:rPr lang="en-US" sz="2800" b="0" i="0" u="none" strike="noStrike" cap="none" dirty="0">
                <a:solidFill>
                  <a:schemeClr val="tx1"/>
                </a:solidFill>
                <a:latin typeface="+mj-lt"/>
                <a:ea typeface="Calibri"/>
                <a:cs typeface="Calibri"/>
                <a:sym typeface="Calibri"/>
              </a:rPr>
              <a:t>: Slave Revolts</a:t>
            </a:r>
            <a:endParaRPr sz="2800" dirty="0">
              <a:solidFill>
                <a:schemeClr val="tx1"/>
              </a:solidFill>
              <a:latin typeface="+mj-lt"/>
            </a:endParaRPr>
          </a:p>
        </p:txBody>
      </p:sp>
      <p:pic>
        <p:nvPicPr>
          <p:cNvPr id="153" name="Google Shape;153;p26" descr="A passage from a historic resource study titled Black Lives and Whitened Stories: From the Lowcountry to the Mountains by Anne Mitchell Whisnant and David E. Whisnant, page 66.&#10;&#10;Slave laws in North Carolina were stringent from the beginning. The Fundamental Constitutions of 1669 gave masters absolute power over slaves. By 1715, voting and unauthorized travel were forbidden, as was (of course) miscegenation. Slaves were tried by a &#10;jury of slaveholders, and there were public executions. Following the Stono Rebellion in South Carolina in 1739, a new slave code of 1741 tightened restrictions further. Enslaved people could not raise their own livestock, carry arms, or trade with other slaves. Public whipping, neck yokes, and summary hangings were constant threats. A Johnston County slave named Jenny was burned at the stake in 1780 for poisoning her master, and slaves’ decapitated heads were sometimes displayed on poles as a warning.&#10;As the Revolution approached, the South’s large slave population rendered it vulnerable to race-based civil disturbance. Already in 1774, the North Carolina Provincial Congress forbade further importation of slaves, the first of several pieces of legislation passed by 1808 that restricted importation of slaves into North Carolina.&#10;Even after Black Continental troops distinguished themselves at the Battle of Bunker Hill in June 1775, southern states continued to resist arming blacks, and fears of slave revolt spread. During the Revolution, there were persistent fears that slaves would revolt, join with the British, or instigate a separate war. The decade following was tense and perilous. &#10;"/>
          <p:cNvPicPr preferRelativeResize="0"/>
          <p:nvPr/>
        </p:nvPicPr>
        <p:blipFill>
          <a:blip r:embed="rId3">
            <a:alphaModFix/>
          </a:blip>
          <a:stretch>
            <a:fillRect/>
          </a:stretch>
        </p:blipFill>
        <p:spPr>
          <a:xfrm>
            <a:off x="520641" y="944628"/>
            <a:ext cx="8102715" cy="5100991"/>
          </a:xfrm>
          <a:prstGeom prst="rect">
            <a:avLst/>
          </a:prstGeom>
          <a:noFill/>
          <a:ln>
            <a:noFill/>
          </a:ln>
        </p:spPr>
      </p:pic>
      <p:sp>
        <p:nvSpPr>
          <p:cNvPr id="2" name="TextBox 1">
            <a:extLst>
              <a:ext uri="{FF2B5EF4-FFF2-40B4-BE49-F238E27FC236}">
                <a16:creationId xmlns:a16="http://schemas.microsoft.com/office/drawing/2014/main" id="{1027E0BC-A46A-4EC5-21C5-11050E59BBBE}"/>
              </a:ext>
            </a:extLst>
          </p:cNvPr>
          <p:cNvSpPr txBox="1"/>
          <p:nvPr/>
        </p:nvSpPr>
        <p:spPr>
          <a:xfrm>
            <a:off x="615105" y="6132525"/>
            <a:ext cx="7913789" cy="430887"/>
          </a:xfrm>
          <a:prstGeom prst="rect">
            <a:avLst/>
          </a:prstGeom>
          <a:noFill/>
        </p:spPr>
        <p:txBody>
          <a:bodyPr wrap="square" rtlCol="0">
            <a:spAutoFit/>
          </a:bodyPr>
          <a:lstStyle/>
          <a:p>
            <a:r>
              <a:rPr kumimoji="0" lang="en-US" sz="1100" b="0" i="0" u="none" strike="noStrike" kern="0" cap="none" spc="0" normalizeH="0" baseline="0" noProof="0" dirty="0">
                <a:ln>
                  <a:noFill/>
                </a:ln>
                <a:solidFill>
                  <a:srgbClr val="000000"/>
                </a:solidFill>
                <a:effectLst/>
                <a:uLnTx/>
                <a:uFillTx/>
                <a:latin typeface="Arial"/>
                <a:ea typeface="Arial"/>
                <a:cs typeface="Arial"/>
                <a:sym typeface="Arial"/>
              </a:rPr>
              <a:t>David E. Whisnant and Anne Mitchell Whisnant, </a:t>
            </a:r>
            <a:r>
              <a:rPr kumimoji="0" lang="en-US" sz="1100" b="0" i="1" u="none" strike="noStrike" kern="0" cap="none" spc="0" normalizeH="0" baseline="0" noProof="0" dirty="0">
                <a:ln>
                  <a:noFill/>
                </a:ln>
                <a:solidFill>
                  <a:srgbClr val="000000"/>
                </a:solidFill>
                <a:effectLst/>
                <a:uLnTx/>
                <a:uFillTx/>
                <a:latin typeface="Arial"/>
                <a:ea typeface="Arial"/>
                <a:cs typeface="Arial"/>
                <a:sym typeface="Arial"/>
              </a:rPr>
              <a:t>Black Lives and Whitened Stories: From the Lowcountry to the Mountains</a:t>
            </a:r>
            <a:r>
              <a:rPr kumimoji="0" lang="en-US" sz="1100" b="0" i="0" u="none" strike="noStrike" kern="0" cap="none" spc="0" normalizeH="0" baseline="0" noProof="0" dirty="0">
                <a:ln>
                  <a:noFill/>
                </a:ln>
                <a:solidFill>
                  <a:srgbClr val="000000"/>
                </a:solidFill>
                <a:effectLst/>
                <a:uLnTx/>
                <a:uFillTx/>
                <a:latin typeface="Arial"/>
                <a:ea typeface="Arial"/>
                <a:cs typeface="Arial"/>
                <a:sym typeface="Arial"/>
              </a:rPr>
              <a:t> (National Park Service 2020), Pg. 66.</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158"/>
        <p:cNvGrpSpPr/>
        <p:nvPr/>
      </p:nvGrpSpPr>
      <p:grpSpPr>
        <a:xfrm>
          <a:off x="0" y="0"/>
          <a:ext cx="0" cy="0"/>
          <a:chOff x="0" y="0"/>
          <a:chExt cx="0" cy="0"/>
        </a:xfrm>
      </p:grpSpPr>
      <p:sp>
        <p:nvSpPr>
          <p:cNvPr id="159" name="Google Shape;159;p27"/>
          <p:cNvSpPr txBox="1">
            <a:spLocks noGrp="1"/>
          </p:cNvSpPr>
          <p:nvPr>
            <p:ph type="title"/>
          </p:nvPr>
        </p:nvSpPr>
        <p:spPr>
          <a:xfrm>
            <a:off x="0" y="86060"/>
            <a:ext cx="9144000" cy="1247887"/>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rgbClr val="C00000"/>
              </a:buClr>
              <a:buSzPts val="4400"/>
              <a:buFont typeface="Calibri"/>
              <a:buNone/>
            </a:pPr>
            <a:r>
              <a:rPr lang="en-US" sz="2800" dirty="0">
                <a:solidFill>
                  <a:schemeClr val="tx1"/>
                </a:solidFill>
                <a:latin typeface="+mj-lt"/>
              </a:rPr>
              <a:t>Claim</a:t>
            </a:r>
            <a:r>
              <a:rPr lang="en-US" sz="2800" b="0" i="0" u="none" strike="noStrike" cap="none" dirty="0">
                <a:solidFill>
                  <a:schemeClr val="tx1"/>
                </a:solidFill>
                <a:latin typeface="+mj-lt"/>
                <a:ea typeface="Calibri"/>
                <a:cs typeface="Calibri"/>
                <a:sym typeface="Calibri"/>
              </a:rPr>
              <a:t> </a:t>
            </a:r>
            <a:r>
              <a:rPr lang="en-US" sz="2800" dirty="0">
                <a:solidFill>
                  <a:schemeClr val="tx1"/>
                </a:solidFill>
                <a:latin typeface="+mj-lt"/>
              </a:rPr>
              <a:t>E</a:t>
            </a:r>
            <a:r>
              <a:rPr lang="en-US" sz="2800" b="0" i="0" u="none" strike="noStrike" cap="none" dirty="0">
                <a:solidFill>
                  <a:schemeClr val="tx1"/>
                </a:solidFill>
                <a:latin typeface="+mj-lt"/>
                <a:ea typeface="Calibri"/>
                <a:cs typeface="Calibri"/>
                <a:sym typeface="Calibri"/>
              </a:rPr>
              <a:t>: Chattel </a:t>
            </a:r>
            <a:r>
              <a:rPr lang="en-US" sz="2800" dirty="0">
                <a:solidFill>
                  <a:schemeClr val="tx1"/>
                </a:solidFill>
                <a:latin typeface="+mj-lt"/>
              </a:rPr>
              <a:t>Slavery and Christianity</a:t>
            </a:r>
            <a:endParaRPr sz="2800" dirty="0">
              <a:solidFill>
                <a:schemeClr val="tx1"/>
              </a:solidFill>
              <a:latin typeface="+mj-lt"/>
            </a:endParaRPr>
          </a:p>
        </p:txBody>
      </p:sp>
      <p:sp>
        <p:nvSpPr>
          <p:cNvPr id="160" name="Google Shape;160;p27"/>
          <p:cNvSpPr txBox="1">
            <a:spLocks noGrp="1"/>
          </p:cNvSpPr>
          <p:nvPr>
            <p:ph type="body" idx="1"/>
          </p:nvPr>
        </p:nvSpPr>
        <p:spPr>
          <a:xfrm>
            <a:off x="457200" y="1194099"/>
            <a:ext cx="8229600" cy="1828712"/>
          </a:xfrm>
          <a:prstGeom prst="rect">
            <a:avLst/>
          </a:prstGeom>
          <a:noFill/>
          <a:ln>
            <a:noFill/>
          </a:ln>
        </p:spPr>
        <p:txBody>
          <a:bodyPr spcFirstLastPara="1" wrap="square" lIns="91425" tIns="45700" rIns="91425" bIns="45700" anchor="t" anchorCtr="0">
            <a:normAutofit/>
          </a:bodyPr>
          <a:lstStyle/>
          <a:p>
            <a:pPr marL="457200" lvl="0" indent="-450850" algn="l" rtl="0">
              <a:spcBef>
                <a:spcPts val="700"/>
              </a:spcBef>
              <a:spcAft>
                <a:spcPts val="0"/>
              </a:spcAft>
              <a:buClrTx/>
              <a:buSzPct val="100000"/>
              <a:buChar char="●"/>
            </a:pPr>
            <a:r>
              <a:rPr lang="en-US" sz="1800" dirty="0">
                <a:latin typeface="+mn-lt"/>
                <a:ea typeface="Arial"/>
                <a:cs typeface="Arial"/>
                <a:sym typeface="Arial"/>
              </a:rPr>
              <a:t>As families were often separated for sale to other plantations, slaves often took comfort in religion.</a:t>
            </a:r>
            <a:endParaRPr sz="1800" dirty="0">
              <a:latin typeface="+mn-lt"/>
              <a:ea typeface="Arial"/>
              <a:cs typeface="Arial"/>
              <a:sym typeface="Arial"/>
            </a:endParaRPr>
          </a:p>
          <a:p>
            <a:pPr marL="457200" lvl="0" indent="-450850" algn="l" rtl="0">
              <a:spcBef>
                <a:spcPts val="0"/>
              </a:spcBef>
              <a:spcAft>
                <a:spcPts val="0"/>
              </a:spcAft>
              <a:buClrTx/>
              <a:buSzPct val="100000"/>
              <a:buChar char="●"/>
            </a:pPr>
            <a:r>
              <a:rPr lang="en-US" sz="1800" dirty="0">
                <a:latin typeface="+mn-lt"/>
                <a:ea typeface="Arial"/>
                <a:cs typeface="Arial"/>
                <a:sym typeface="Arial"/>
              </a:rPr>
              <a:t>Slaves worshiped in White controlled churches, mainly Baptist and Methodist.</a:t>
            </a:r>
            <a:endParaRPr sz="1800" dirty="0">
              <a:latin typeface="+mn-lt"/>
              <a:ea typeface="Arial"/>
              <a:cs typeface="Arial"/>
              <a:sym typeface="Arial"/>
            </a:endParaRPr>
          </a:p>
          <a:p>
            <a:pPr marL="342900" marR="0" lvl="0" indent="-88900" algn="l" rtl="0">
              <a:spcBef>
                <a:spcPts val="0"/>
              </a:spcBef>
              <a:spcAft>
                <a:spcPts val="0"/>
              </a:spcAft>
              <a:buClr>
                <a:schemeClr val="accent1"/>
              </a:buClr>
              <a:buSzPts val="4000"/>
              <a:buFont typeface="Arial"/>
              <a:buNone/>
            </a:pPr>
            <a:endParaRPr sz="3500" b="1" dirty="0"/>
          </a:p>
        </p:txBody>
      </p:sp>
      <p:pic>
        <p:nvPicPr>
          <p:cNvPr id="161" name="Google Shape;161;p27" descr="A photo titled Church Service at Plantation, South Carolina, 1863.&#10;&#10;A slave preaching to a congregation of slaves and the plantation owner and his family. The preacher was a house slave who could read but not write. This illustration is from a sketch made in a rude chapel erected for the slaves on this cotton plantation, near Port Royal, South Carolina. The Methodist persuasion is the one which finds most favor among the slaves in the Southern as well as among the free Negroes in the Northern States.&#10;&#10;Source: The Illustrated London News &#10;(December 5, 1863), volume 43, page 561."/>
          <p:cNvPicPr preferRelativeResize="0"/>
          <p:nvPr/>
        </p:nvPicPr>
        <p:blipFill>
          <a:blip r:embed="rId3">
            <a:alphaModFix/>
          </a:blip>
          <a:stretch>
            <a:fillRect/>
          </a:stretch>
        </p:blipFill>
        <p:spPr>
          <a:xfrm>
            <a:off x="881392" y="3151990"/>
            <a:ext cx="4459307" cy="3443344"/>
          </a:xfrm>
          <a:prstGeom prst="rect">
            <a:avLst/>
          </a:prstGeom>
          <a:noFill/>
          <a:ln>
            <a:noFill/>
          </a:ln>
        </p:spPr>
      </p:pic>
      <p:sp>
        <p:nvSpPr>
          <p:cNvPr id="2" name="TextBox 1">
            <a:extLst>
              <a:ext uri="{FF2B5EF4-FFF2-40B4-BE49-F238E27FC236}">
                <a16:creationId xmlns:a16="http://schemas.microsoft.com/office/drawing/2014/main" id="{2BF9CBDB-42EF-E8AA-4634-13321A59DB8B}"/>
              </a:ext>
            </a:extLst>
          </p:cNvPr>
          <p:cNvSpPr txBox="1"/>
          <p:nvPr/>
        </p:nvSpPr>
        <p:spPr>
          <a:xfrm>
            <a:off x="5340699" y="5487338"/>
            <a:ext cx="3346101" cy="1107996"/>
          </a:xfrm>
          <a:prstGeom prst="rect">
            <a:avLst/>
          </a:prstGeom>
          <a:noFill/>
        </p:spPr>
        <p:txBody>
          <a:bodyPr wrap="square" rtlCol="0">
            <a:spAutoFit/>
          </a:bodyPr>
          <a:lstStyle/>
          <a:p>
            <a:r>
              <a:rPr lang="en-US" sz="1100" dirty="0"/>
              <a:t>"Church Service at Plantation, South Carolina, 1863", Slavery Images: A Visual Record of the African Slave Trade and Slave Life in the Early African Diaspora, accessed March 9, 2023, http://www.slaveryimages.org/s/slaveryimages/item/1853</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166"/>
        <p:cNvGrpSpPr/>
        <p:nvPr/>
      </p:nvGrpSpPr>
      <p:grpSpPr>
        <a:xfrm>
          <a:off x="0" y="0"/>
          <a:ext cx="0" cy="0"/>
          <a:chOff x="0" y="0"/>
          <a:chExt cx="0" cy="0"/>
        </a:xfrm>
      </p:grpSpPr>
      <p:sp>
        <p:nvSpPr>
          <p:cNvPr id="167" name="Google Shape;167;p28"/>
          <p:cNvSpPr txBox="1">
            <a:spLocks noGrp="1"/>
          </p:cNvSpPr>
          <p:nvPr>
            <p:ph type="title"/>
          </p:nvPr>
        </p:nvSpPr>
        <p:spPr>
          <a:xfrm>
            <a:off x="0" y="75304"/>
            <a:ext cx="9144000" cy="1043490"/>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rgbClr val="C00000"/>
              </a:buClr>
              <a:buSzPts val="4400"/>
              <a:buFont typeface="Calibri"/>
              <a:buNone/>
            </a:pPr>
            <a:r>
              <a:rPr lang="en-US" sz="2800" dirty="0">
                <a:solidFill>
                  <a:schemeClr val="tx1"/>
                </a:solidFill>
                <a:latin typeface="+mj-lt"/>
              </a:rPr>
              <a:t>Evidence</a:t>
            </a:r>
            <a:r>
              <a:rPr lang="en-US" sz="2800" b="0" i="0" u="none" strike="noStrike" cap="none" dirty="0">
                <a:solidFill>
                  <a:schemeClr val="tx1"/>
                </a:solidFill>
                <a:latin typeface="+mj-lt"/>
                <a:ea typeface="Calibri"/>
                <a:cs typeface="Calibri"/>
                <a:sym typeface="Calibri"/>
              </a:rPr>
              <a:t> </a:t>
            </a:r>
            <a:r>
              <a:rPr lang="en-US" sz="2800" dirty="0">
                <a:solidFill>
                  <a:schemeClr val="tx1"/>
                </a:solidFill>
                <a:latin typeface="+mj-lt"/>
              </a:rPr>
              <a:t>E</a:t>
            </a:r>
            <a:r>
              <a:rPr lang="en-US" sz="2800" b="0" i="0" u="none" strike="noStrike" cap="none" dirty="0">
                <a:solidFill>
                  <a:schemeClr val="tx1"/>
                </a:solidFill>
                <a:latin typeface="+mj-lt"/>
                <a:ea typeface="Calibri"/>
                <a:cs typeface="Calibri"/>
                <a:sym typeface="Calibri"/>
              </a:rPr>
              <a:t>: Chattel </a:t>
            </a:r>
            <a:r>
              <a:rPr lang="en-US" sz="2800" dirty="0">
                <a:solidFill>
                  <a:schemeClr val="tx1"/>
                </a:solidFill>
                <a:latin typeface="+mj-lt"/>
              </a:rPr>
              <a:t>Slavery and Christianity</a:t>
            </a:r>
            <a:endParaRPr sz="2800" dirty="0">
              <a:solidFill>
                <a:schemeClr val="tx1"/>
              </a:solidFill>
              <a:latin typeface="+mj-lt"/>
            </a:endParaRPr>
          </a:p>
        </p:txBody>
      </p:sp>
      <p:pic>
        <p:nvPicPr>
          <p:cNvPr id="168" name="Google Shape;168;p28" descr="Passage from a historic resource study titled Black Lives and Whitened Stories: From the Lowcountry to the Mountains by Anne Mitchell Whisnant and David E. Whisnant, pages 108 to 109.&#10;&#10;&quot;Memminger assembled his own thoughts on slavery in several documents during &#10;the antebellum period. In March 1845, he signed (along with other Flat Rock owners &#10;Daniel Huger, Rev. John Grimke Drayton, Rev. C. C. Pinckney) a “circular” sent out to &#10;survey “holders of slaves in South-Carolina” regarding what activities were in progress to &#10;promote “the Religious Instruction of our Negroes.” The circular enjoined its recipients to &#10;provide details on their work and attend a meeting in Charleston in May to discuss &#10;religious work among the enslaved. &#10;The signers of the circular hoped that the information collected would demonstrate &#10;“that the inculcation of the truths of the Gospel, in plainness and simplicity, upon our &#10;negroes, is not only valuable in itself, but has been proved to be practicable.” It requested &#10;respondents to describe the “degree of benefit apparently derived by the negroes” from &#10;religious instruction, “particularly as it regards their morals—their tempers and their conduct in relations of parent and child, and husband and wife—their chastity—their &#10;regard to truth—to the rights of property—and their observance of the Sabbath.” It also &#10;asked about the influence of the religious activities “upon the discipline of plantations, and &#10;the spirit and subordination of the negroes.” Memminger apparently did not attend the &#10;called meeting, but Thomas Smyth, D. D.—father of Ellison Adger Smyth, who would later &#10;purchase his Flat Rock estate—did.&quot;"/>
          <p:cNvPicPr preferRelativeResize="0"/>
          <p:nvPr/>
        </p:nvPicPr>
        <p:blipFill>
          <a:blip r:embed="rId3">
            <a:alphaModFix/>
          </a:blip>
          <a:stretch>
            <a:fillRect/>
          </a:stretch>
        </p:blipFill>
        <p:spPr>
          <a:xfrm>
            <a:off x="1382139" y="1286913"/>
            <a:ext cx="6379722" cy="2908477"/>
          </a:xfrm>
          <a:prstGeom prst="rect">
            <a:avLst/>
          </a:prstGeom>
          <a:noFill/>
          <a:ln>
            <a:noFill/>
          </a:ln>
        </p:spPr>
      </p:pic>
      <p:pic>
        <p:nvPicPr>
          <p:cNvPr id="169" name="Google Shape;169;p28" descr="The full content of this passage is found in the alternate text of the previous image. "/>
          <p:cNvPicPr preferRelativeResize="0"/>
          <p:nvPr/>
        </p:nvPicPr>
        <p:blipFill>
          <a:blip r:embed="rId4">
            <a:alphaModFix/>
          </a:blip>
          <a:stretch>
            <a:fillRect/>
          </a:stretch>
        </p:blipFill>
        <p:spPr>
          <a:xfrm>
            <a:off x="1406995" y="4195390"/>
            <a:ext cx="6379722" cy="1414723"/>
          </a:xfrm>
          <a:prstGeom prst="rect">
            <a:avLst/>
          </a:prstGeom>
          <a:noFill/>
          <a:ln>
            <a:noFill/>
          </a:ln>
        </p:spPr>
      </p:pic>
      <p:sp>
        <p:nvSpPr>
          <p:cNvPr id="3" name="TextBox 2">
            <a:extLst>
              <a:ext uri="{FF2B5EF4-FFF2-40B4-BE49-F238E27FC236}">
                <a16:creationId xmlns:a16="http://schemas.microsoft.com/office/drawing/2014/main" id="{3A51E520-4DFE-4619-E2E3-0AEA26CDEF26}"/>
              </a:ext>
            </a:extLst>
          </p:cNvPr>
          <p:cNvSpPr txBox="1"/>
          <p:nvPr/>
        </p:nvSpPr>
        <p:spPr>
          <a:xfrm>
            <a:off x="398929" y="5886922"/>
            <a:ext cx="839585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000000"/>
                </a:solidFill>
                <a:effectLst/>
                <a:uLnTx/>
                <a:uFillTx/>
                <a:latin typeface="Arial"/>
                <a:ea typeface="Arial"/>
                <a:cs typeface="Arial"/>
                <a:sym typeface="Arial"/>
              </a:rPr>
              <a:t>David E. Whisnant and Anne Mitchell Whisnant, </a:t>
            </a:r>
            <a:r>
              <a:rPr kumimoji="0" lang="en-US" sz="1100" b="0" i="1" u="none" strike="noStrike" kern="0" cap="none" spc="0" normalizeH="0" baseline="0" noProof="0" dirty="0">
                <a:ln>
                  <a:noFill/>
                </a:ln>
                <a:solidFill>
                  <a:srgbClr val="000000"/>
                </a:solidFill>
                <a:effectLst/>
                <a:uLnTx/>
                <a:uFillTx/>
                <a:latin typeface="Arial"/>
                <a:ea typeface="Arial"/>
                <a:cs typeface="Arial"/>
                <a:sym typeface="Arial"/>
              </a:rPr>
              <a:t>Black Lives and Whitened Stories: From the Lowcountry to the Mountains</a:t>
            </a:r>
            <a:r>
              <a:rPr kumimoji="0" lang="en-US" sz="1100" b="0" i="0" u="none" strike="noStrike" kern="0" cap="none" spc="0" normalizeH="0" baseline="0" noProof="0" dirty="0">
                <a:ln>
                  <a:noFill/>
                </a:ln>
                <a:solidFill>
                  <a:srgbClr val="000000"/>
                </a:solidFill>
                <a:effectLst/>
                <a:uLnTx/>
                <a:uFillTx/>
                <a:latin typeface="Arial"/>
                <a:ea typeface="Arial"/>
                <a:cs typeface="Arial"/>
                <a:sym typeface="Arial"/>
              </a:rPr>
              <a:t> (National Park Service 2020), Pg. </a:t>
            </a:r>
            <a:r>
              <a:rPr lang="en-US" sz="1100" dirty="0"/>
              <a:t>108-109.</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174"/>
        <p:cNvGrpSpPr/>
        <p:nvPr/>
      </p:nvGrpSpPr>
      <p:grpSpPr>
        <a:xfrm>
          <a:off x="0" y="0"/>
          <a:ext cx="0" cy="0"/>
          <a:chOff x="0" y="0"/>
          <a:chExt cx="0" cy="0"/>
        </a:xfrm>
      </p:grpSpPr>
      <p:sp>
        <p:nvSpPr>
          <p:cNvPr id="175" name="Google Shape;175;p29"/>
          <p:cNvSpPr txBox="1">
            <a:spLocks noGrp="1"/>
          </p:cNvSpPr>
          <p:nvPr>
            <p:ph type="title"/>
          </p:nvPr>
        </p:nvSpPr>
        <p:spPr>
          <a:xfrm>
            <a:off x="0" y="0"/>
            <a:ext cx="9144000" cy="914400"/>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rgbClr val="C00000"/>
              </a:buClr>
              <a:buSzPts val="4000"/>
              <a:buFont typeface="Calibri"/>
              <a:buNone/>
            </a:pPr>
            <a:r>
              <a:rPr lang="en-US" sz="2800" dirty="0">
                <a:solidFill>
                  <a:schemeClr val="tx1"/>
                </a:solidFill>
                <a:latin typeface="+mj-lt"/>
              </a:rPr>
              <a:t>Wrap-Up </a:t>
            </a:r>
            <a:r>
              <a:rPr lang="en-US" sz="2800" b="0" i="0" u="none" strike="noStrike" cap="none" dirty="0">
                <a:solidFill>
                  <a:schemeClr val="tx1"/>
                </a:solidFill>
                <a:latin typeface="+mj-lt"/>
                <a:ea typeface="Calibri"/>
                <a:cs typeface="Calibri"/>
                <a:sym typeface="Calibri"/>
              </a:rPr>
              <a:t>Discussion Questions</a:t>
            </a:r>
            <a:endParaRPr sz="2800" dirty="0">
              <a:solidFill>
                <a:schemeClr val="tx1"/>
              </a:solidFill>
              <a:latin typeface="+mj-lt"/>
            </a:endParaRPr>
          </a:p>
        </p:txBody>
      </p:sp>
      <p:sp>
        <p:nvSpPr>
          <p:cNvPr id="4" name="TextBox 3">
            <a:extLst>
              <a:ext uri="{FF2B5EF4-FFF2-40B4-BE49-F238E27FC236}">
                <a16:creationId xmlns:a16="http://schemas.microsoft.com/office/drawing/2014/main" id="{DB01DF40-4312-074D-DC29-DDD78C4C7236}"/>
              </a:ext>
            </a:extLst>
          </p:cNvPr>
          <p:cNvSpPr txBox="1"/>
          <p:nvPr/>
        </p:nvSpPr>
        <p:spPr>
          <a:xfrm>
            <a:off x="468536" y="1073098"/>
            <a:ext cx="8002889" cy="3728649"/>
          </a:xfrm>
          <a:prstGeom prst="rect">
            <a:avLst/>
          </a:prstGeom>
          <a:noFill/>
        </p:spPr>
        <p:txBody>
          <a:bodyPr wrap="square" rtlCol="0">
            <a:spAutoFit/>
          </a:bodyPr>
          <a:lstStyle/>
          <a:p>
            <a:pPr marL="342900" marR="0" lvl="0" indent="-342900" algn="l" rtl="0">
              <a:lnSpc>
                <a:spcPct val="250000"/>
              </a:lnSpc>
              <a:spcBef>
                <a:spcPts val="0"/>
              </a:spcBef>
              <a:spcAft>
                <a:spcPts val="0"/>
              </a:spcAft>
              <a:buClrTx/>
              <a:buSzPct val="100000"/>
              <a:buFont typeface="+mj-lt"/>
              <a:buAutoNum type="arabicPeriod"/>
            </a:pPr>
            <a:r>
              <a:rPr lang="en-US" sz="2000" dirty="0">
                <a:solidFill>
                  <a:schemeClr val="tx1"/>
                </a:solidFill>
                <a:latin typeface="+mn-lt"/>
              </a:rPr>
              <a:t>Why did some evidence corroborate previous claims?</a:t>
            </a:r>
          </a:p>
          <a:p>
            <a:pPr marL="342900" marR="0" lvl="0" indent="-342900" algn="l" rtl="0">
              <a:lnSpc>
                <a:spcPct val="250000"/>
              </a:lnSpc>
              <a:spcBef>
                <a:spcPts val="1800"/>
              </a:spcBef>
              <a:spcAft>
                <a:spcPts val="0"/>
              </a:spcAft>
              <a:buClrTx/>
              <a:buSzPct val="100000"/>
              <a:buFont typeface="+mj-lt"/>
              <a:buAutoNum type="arabicPeriod"/>
            </a:pPr>
            <a:r>
              <a:rPr lang="en-US" sz="2000" dirty="0">
                <a:solidFill>
                  <a:schemeClr val="tx1"/>
                </a:solidFill>
                <a:latin typeface="+mn-lt"/>
              </a:rPr>
              <a:t>Why did some evidence contradict previous claims?</a:t>
            </a:r>
          </a:p>
          <a:p>
            <a:pPr marL="342900" marR="0" lvl="0" indent="-342900" algn="l" rtl="0">
              <a:lnSpc>
                <a:spcPct val="250000"/>
              </a:lnSpc>
              <a:spcBef>
                <a:spcPts val="1800"/>
              </a:spcBef>
              <a:spcAft>
                <a:spcPts val="0"/>
              </a:spcAft>
              <a:buClrTx/>
              <a:buSzPct val="100000"/>
              <a:buFont typeface="+mj-lt"/>
              <a:buAutoNum type="arabicPeriod"/>
            </a:pPr>
            <a:r>
              <a:rPr lang="en-US" sz="2000" b="0" i="0" u="none" dirty="0">
                <a:solidFill>
                  <a:schemeClr val="tx1"/>
                </a:solidFill>
                <a:latin typeface="+mn-lt"/>
                <a:ea typeface="Calibri"/>
                <a:cs typeface="Calibri"/>
                <a:sym typeface="Calibri"/>
              </a:rPr>
              <a:t>What similarities did you see between  the different “documents”?</a:t>
            </a:r>
            <a:endParaRPr lang="en-US" sz="2000" dirty="0">
              <a:solidFill>
                <a:schemeClr val="tx1"/>
              </a:solidFill>
              <a:latin typeface="+mn-lt"/>
            </a:endParaRPr>
          </a:p>
          <a:p>
            <a:pPr marL="342900" marR="0" lvl="0" indent="-342900" algn="l" rtl="0">
              <a:lnSpc>
                <a:spcPct val="250000"/>
              </a:lnSpc>
              <a:spcBef>
                <a:spcPts val="1800"/>
              </a:spcBef>
              <a:spcAft>
                <a:spcPts val="0"/>
              </a:spcAft>
              <a:buClrTx/>
              <a:buSzPct val="100000"/>
              <a:buFont typeface="+mj-lt"/>
              <a:buAutoNum type="arabicPeriod"/>
            </a:pPr>
            <a:r>
              <a:rPr lang="en-US" sz="2000" b="0" i="0" u="none" dirty="0">
                <a:solidFill>
                  <a:schemeClr val="tx1"/>
                </a:solidFill>
                <a:latin typeface="+mn-lt"/>
                <a:ea typeface="Calibri"/>
                <a:cs typeface="Calibri"/>
                <a:sym typeface="Calibri"/>
              </a:rPr>
              <a:t>What perspective was missing from the documents?</a:t>
            </a:r>
            <a:endParaRPr lang="en-US" sz="2000" dirty="0">
              <a:solidFill>
                <a:schemeClr val="tx1"/>
              </a:solidFill>
              <a:latin typeface="+mn-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2" name="Title 1">
            <a:extLst>
              <a:ext uri="{FF2B5EF4-FFF2-40B4-BE49-F238E27FC236}">
                <a16:creationId xmlns:a16="http://schemas.microsoft.com/office/drawing/2014/main" id="{2060D7C3-5710-C9B2-389A-50947D104E95}"/>
              </a:ext>
            </a:extLst>
          </p:cNvPr>
          <p:cNvSpPr txBox="1">
            <a:spLocks noGrp="1"/>
          </p:cNvSpPr>
          <p:nvPr>
            <p:ph type="title" idx="4294967295"/>
          </p:nvPr>
        </p:nvSpPr>
        <p:spPr>
          <a:xfrm>
            <a:off x="527179" y="752093"/>
            <a:ext cx="8089641" cy="5355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0"/>
              </a:spcBef>
              <a:spcAft>
                <a:spcPts val="0"/>
              </a:spcAft>
              <a:buClr>
                <a:srgbClr val="4285F4"/>
              </a:buClr>
              <a:buSzPts val="4000"/>
              <a:buFont typeface="Arial"/>
              <a:buNone/>
              <a:tabLst/>
              <a:defRPr/>
            </a:pPr>
            <a:r>
              <a:rPr kumimoji="0" lang="en-US" sz="3200" b="0" i="0" u="sng" strike="noStrike" kern="0" cap="none" spc="0" normalizeH="0" baseline="0" noProof="0" dirty="0">
                <a:ln>
                  <a:noFill/>
                </a:ln>
                <a:solidFill>
                  <a:srgbClr val="000000"/>
                </a:solidFill>
                <a:effectLst/>
                <a:uLnTx/>
                <a:uFillTx/>
                <a:latin typeface="Arial"/>
                <a:ea typeface="Arial"/>
                <a:cs typeface="Calibri"/>
                <a:sym typeface="Calibri"/>
              </a:rPr>
              <a:t>LESSON GOALS</a:t>
            </a:r>
            <a:r>
              <a:rPr kumimoji="0" lang="en-US" sz="3200" b="0" i="0" u="none" strike="noStrike" kern="0" cap="none" spc="0" normalizeH="0" baseline="0" noProof="0" dirty="0">
                <a:ln>
                  <a:noFill/>
                </a:ln>
                <a:solidFill>
                  <a:srgbClr val="000000"/>
                </a:solidFill>
                <a:effectLst/>
                <a:uLnTx/>
                <a:uFillTx/>
                <a:latin typeface="Arial"/>
                <a:ea typeface="Calibri"/>
                <a:cs typeface="Calibri"/>
                <a:sym typeface="Calibri"/>
              </a:rPr>
              <a:t>:</a:t>
            </a:r>
            <a:endParaRPr kumimoji="0" lang="en-US" sz="3200" b="0" i="0" u="none" strike="noStrike" kern="0" cap="none" spc="0" normalizeH="0" baseline="0" noProof="0" dirty="0">
              <a:ln>
                <a:noFill/>
              </a:ln>
              <a:solidFill>
                <a:srgbClr val="000000"/>
              </a:solidFill>
              <a:effectLst/>
              <a:uLnTx/>
              <a:uFillTx/>
              <a:latin typeface="Arial"/>
              <a:ea typeface="Arial"/>
              <a:cs typeface="Calibri"/>
              <a:sym typeface="Calibri"/>
            </a:endParaRPr>
          </a:p>
        </p:txBody>
      </p:sp>
      <p:sp>
        <p:nvSpPr>
          <p:cNvPr id="69" name="Google Shape;69;p15"/>
          <p:cNvSpPr txBox="1">
            <a:spLocks noGrp="1"/>
          </p:cNvSpPr>
          <p:nvPr>
            <p:ph type="body" idx="1"/>
          </p:nvPr>
        </p:nvSpPr>
        <p:spPr>
          <a:xfrm>
            <a:off x="882127" y="1287624"/>
            <a:ext cx="7412020" cy="5016357"/>
          </a:xfrm>
          <a:prstGeom prst="rect">
            <a:avLst/>
          </a:prstGeom>
          <a:noFill/>
          <a:ln>
            <a:noFill/>
          </a:ln>
        </p:spPr>
        <p:txBody>
          <a:bodyPr spcFirstLastPara="1" wrap="square" lIns="91425" tIns="45700" rIns="91425" bIns="45700" anchor="t" anchorCtr="0">
            <a:normAutofit/>
          </a:bodyPr>
          <a:lstStyle/>
          <a:p>
            <a:pPr marR="0" lvl="1" indent="-457200" algn="l" rtl="0">
              <a:lnSpc>
                <a:spcPct val="90000"/>
              </a:lnSpc>
              <a:spcBef>
                <a:spcPts val="600"/>
              </a:spcBef>
              <a:spcAft>
                <a:spcPts val="0"/>
              </a:spcAft>
              <a:buClr>
                <a:schemeClr val="dk1"/>
              </a:buClr>
              <a:buSzPts val="4000"/>
              <a:buFont typeface="Arial" panose="020B0604020202020204" pitchFamily="34" charset="0"/>
              <a:buChar char="•"/>
            </a:pPr>
            <a:r>
              <a:rPr lang="en-US" sz="2800" dirty="0">
                <a:latin typeface="+mn-lt"/>
              </a:rPr>
              <a:t>Interpret claims and facts about American slavery.</a:t>
            </a:r>
            <a:endParaRPr sz="2800" dirty="0">
              <a:latin typeface="+mn-lt"/>
            </a:endParaRPr>
          </a:p>
          <a:p>
            <a:pPr marR="0" lvl="1" indent="-457200" algn="l" rtl="0">
              <a:lnSpc>
                <a:spcPct val="90000"/>
              </a:lnSpc>
              <a:spcBef>
                <a:spcPts val="600"/>
              </a:spcBef>
              <a:spcAft>
                <a:spcPts val="0"/>
              </a:spcAft>
              <a:buClr>
                <a:schemeClr val="dk1"/>
              </a:buClr>
              <a:buSzPts val="4000"/>
              <a:buFont typeface="Arial" panose="020B0604020202020204" pitchFamily="34" charset="0"/>
              <a:buChar char="•"/>
            </a:pPr>
            <a:r>
              <a:rPr lang="en-US" sz="2800" dirty="0">
                <a:latin typeface="+mn-lt"/>
              </a:rPr>
              <a:t>Understand that historical claims can have both evidence that supports them, and evidence that contradict them.</a:t>
            </a:r>
            <a:endParaRPr sz="2800" dirty="0">
              <a:latin typeface="+mn-lt"/>
            </a:endParaRPr>
          </a:p>
          <a:p>
            <a:pPr marR="0" lvl="1" indent="-457200" algn="l" rtl="0">
              <a:lnSpc>
                <a:spcPct val="90000"/>
              </a:lnSpc>
              <a:spcBef>
                <a:spcPts val="600"/>
              </a:spcBef>
              <a:spcAft>
                <a:spcPts val="0"/>
              </a:spcAft>
              <a:buClr>
                <a:schemeClr val="dk1"/>
              </a:buClr>
              <a:buSzPts val="4000"/>
              <a:buFont typeface="Arial" panose="020B0604020202020204" pitchFamily="34" charset="0"/>
              <a:buChar char="•"/>
            </a:pPr>
            <a:r>
              <a:rPr lang="en-US" sz="2800" dirty="0">
                <a:latin typeface="+mn-lt"/>
              </a:rPr>
              <a:t> Analyze and explain which pieces of evidence corroborates claims and which pieces of evidence contradict claims.</a:t>
            </a:r>
            <a:endParaRPr sz="2800" dirty="0">
              <a:latin typeface="+mn-lt"/>
            </a:endParaRPr>
          </a:p>
          <a:p>
            <a:pPr marL="342900" marR="0" lvl="0" indent="-88900" algn="l" rtl="0">
              <a:lnSpc>
                <a:spcPct val="90000"/>
              </a:lnSpc>
              <a:spcBef>
                <a:spcPts val="600"/>
              </a:spcBef>
              <a:spcAft>
                <a:spcPts val="0"/>
              </a:spcAft>
              <a:buClr>
                <a:schemeClr val="accent1"/>
              </a:buClr>
              <a:buSzPts val="4000"/>
              <a:buFont typeface="Arial"/>
              <a:buNone/>
            </a:pPr>
            <a:endParaRPr sz="4000" b="0" i="0" u="none" strike="noStrike" cap="none" dirty="0">
              <a:solidFill>
                <a:schemeClr val="dk1"/>
              </a:solidFill>
              <a:latin typeface="Calibri"/>
              <a:ea typeface="Calibri"/>
              <a:cs typeface="Calibri"/>
              <a:sym typeface="Calibri"/>
            </a:endParaRPr>
          </a:p>
          <a:p>
            <a:pPr marL="342900" marR="0" lvl="0" indent="0" algn="l" rtl="0">
              <a:lnSpc>
                <a:spcPct val="90000"/>
              </a:lnSpc>
              <a:spcBef>
                <a:spcPts val="600"/>
              </a:spcBef>
              <a:spcAft>
                <a:spcPts val="0"/>
              </a:spcAft>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0" y="0"/>
            <a:ext cx="91440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C00000"/>
              </a:buClr>
              <a:buSzPts val="4000"/>
              <a:buFont typeface="Calibri"/>
              <a:buNone/>
            </a:pPr>
            <a:r>
              <a:rPr lang="en-US" sz="2800" dirty="0">
                <a:solidFill>
                  <a:schemeClr val="tx1"/>
                </a:solidFill>
                <a:latin typeface="+mj-lt"/>
              </a:rPr>
              <a:t>Corroborating and Contradicting Claims and Evidence</a:t>
            </a:r>
            <a:endParaRPr sz="2800" dirty="0">
              <a:solidFill>
                <a:schemeClr val="tx1"/>
              </a:solidFill>
              <a:latin typeface="+mj-lt"/>
            </a:endParaRPr>
          </a:p>
        </p:txBody>
      </p:sp>
      <p:sp>
        <p:nvSpPr>
          <p:cNvPr id="75" name="Google Shape;75;p16"/>
          <p:cNvSpPr txBox="1">
            <a:spLocks noGrp="1"/>
          </p:cNvSpPr>
          <p:nvPr>
            <p:ph type="body" idx="1"/>
          </p:nvPr>
        </p:nvSpPr>
        <p:spPr>
          <a:xfrm>
            <a:off x="505609" y="1075764"/>
            <a:ext cx="8132781" cy="5238976"/>
          </a:xfrm>
          <a:prstGeom prst="rect">
            <a:avLst/>
          </a:prstGeom>
          <a:noFill/>
          <a:ln>
            <a:noFill/>
          </a:ln>
        </p:spPr>
        <p:txBody>
          <a:bodyPr spcFirstLastPara="1" wrap="square" lIns="91425" tIns="45700" rIns="91425" bIns="45700" anchor="t" anchorCtr="0">
            <a:normAutofit/>
          </a:bodyPr>
          <a:lstStyle/>
          <a:p>
            <a:pPr marL="571500" marR="0" lvl="0" indent="-571500" algn="l" rtl="0">
              <a:lnSpc>
                <a:spcPct val="90000"/>
              </a:lnSpc>
              <a:spcBef>
                <a:spcPts val="0"/>
              </a:spcBef>
              <a:spcAft>
                <a:spcPts val="0"/>
              </a:spcAft>
              <a:buClr>
                <a:schemeClr val="tx1"/>
              </a:buClr>
              <a:buSzPct val="100000"/>
              <a:buFont typeface="Arial" panose="020B0604020202020204" pitchFamily="34" charset="0"/>
              <a:buChar char="•"/>
            </a:pPr>
            <a:r>
              <a:rPr lang="en-US" sz="2400" dirty="0">
                <a:latin typeface="+mn-lt"/>
              </a:rPr>
              <a:t>Analyze the information on the following claims slides. What do they tell us about chattel slavery in the United States and in North Carolina?</a:t>
            </a:r>
            <a:endParaRPr sz="2400" dirty="0">
              <a:latin typeface="+mn-lt"/>
            </a:endParaRPr>
          </a:p>
          <a:p>
            <a:pPr marL="571500" marR="0" lvl="0" indent="-571500" algn="l" rtl="0">
              <a:lnSpc>
                <a:spcPct val="90000"/>
              </a:lnSpc>
              <a:spcBef>
                <a:spcPts val="0"/>
              </a:spcBef>
              <a:spcAft>
                <a:spcPts val="0"/>
              </a:spcAft>
              <a:buClrTx/>
              <a:buSzPct val="100000"/>
              <a:buFont typeface="Arial" panose="020B0604020202020204" pitchFamily="34" charset="0"/>
              <a:buChar char="•"/>
            </a:pPr>
            <a:r>
              <a:rPr lang="en-US" sz="2400" dirty="0">
                <a:latin typeface="+mn-lt"/>
              </a:rPr>
              <a:t>Analyze the information on the corresponding evidence slides. Does the evidence support or contradict the claim? Why might it be contradictory sometimes?</a:t>
            </a:r>
            <a:endParaRPr sz="2400" dirty="0">
              <a:latin typeface="+mn-lt"/>
            </a:endParaRPr>
          </a:p>
          <a:p>
            <a:pPr marL="571500" marR="0" lvl="0" indent="-571500" algn="l" rtl="0">
              <a:lnSpc>
                <a:spcPct val="90000"/>
              </a:lnSpc>
              <a:spcBef>
                <a:spcPts val="0"/>
              </a:spcBef>
              <a:spcAft>
                <a:spcPts val="0"/>
              </a:spcAft>
              <a:buClrTx/>
              <a:buSzPct val="100000"/>
              <a:buFont typeface="Arial" panose="020B0604020202020204" pitchFamily="34" charset="0"/>
              <a:buChar char="•"/>
            </a:pPr>
            <a:r>
              <a:rPr lang="en-US" sz="2400" dirty="0">
                <a:latin typeface="+mn-lt"/>
              </a:rPr>
              <a:t>Use the lesson chart to record your answers and observations.</a:t>
            </a:r>
            <a:endParaRPr sz="2400" dirty="0">
              <a:latin typeface="+mn-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xfrm>
            <a:off x="0" y="69742"/>
            <a:ext cx="9144000" cy="653637"/>
          </a:xfrm>
          <a:prstGeom prst="rect">
            <a:avLst/>
          </a:prstGeom>
          <a:noFill/>
          <a:ln>
            <a:noFill/>
          </a:ln>
        </p:spPr>
        <p:txBody>
          <a:bodyPr spcFirstLastPara="1" wrap="square" lIns="91425" tIns="45700" rIns="91425" bIns="45700" anchor="ctr" anchorCtr="0">
            <a:normAutofit/>
          </a:bodyPr>
          <a:lstStyle/>
          <a:p>
            <a:pPr marL="0" marR="0" lvl="0" indent="0" rtl="0">
              <a:lnSpc>
                <a:spcPct val="100000"/>
              </a:lnSpc>
              <a:spcBef>
                <a:spcPts val="0"/>
              </a:spcBef>
              <a:spcAft>
                <a:spcPts val="0"/>
              </a:spcAft>
              <a:buClr>
                <a:srgbClr val="C00000"/>
              </a:buClr>
              <a:buSzPts val="4400"/>
              <a:buFont typeface="Calibri"/>
              <a:buNone/>
            </a:pPr>
            <a:r>
              <a:rPr lang="en-US" sz="2800" dirty="0">
                <a:solidFill>
                  <a:schemeClr val="tx1"/>
                </a:solidFill>
                <a:latin typeface="+mj-lt"/>
              </a:rPr>
              <a:t>Claim</a:t>
            </a:r>
            <a:r>
              <a:rPr lang="en-US" sz="2800" b="0" i="0" u="none" strike="noStrike" cap="none" dirty="0">
                <a:solidFill>
                  <a:schemeClr val="tx1"/>
                </a:solidFill>
                <a:latin typeface="+mj-lt"/>
                <a:ea typeface="Calibri"/>
                <a:cs typeface="Calibri"/>
                <a:sym typeface="Calibri"/>
              </a:rPr>
              <a:t> </a:t>
            </a:r>
            <a:r>
              <a:rPr lang="en-US" sz="2800" dirty="0">
                <a:solidFill>
                  <a:schemeClr val="tx1"/>
                </a:solidFill>
                <a:latin typeface="+mj-lt"/>
              </a:rPr>
              <a:t>A</a:t>
            </a:r>
            <a:r>
              <a:rPr lang="en-US" sz="2800" b="0" i="0" u="none" strike="noStrike" cap="none" dirty="0">
                <a:solidFill>
                  <a:schemeClr val="tx1"/>
                </a:solidFill>
                <a:latin typeface="+mj-lt"/>
                <a:ea typeface="Calibri"/>
                <a:cs typeface="Calibri"/>
                <a:sym typeface="Calibri"/>
              </a:rPr>
              <a:t>: The Slave Trade and Human Trafficking</a:t>
            </a:r>
            <a:endParaRPr sz="2800" dirty="0">
              <a:solidFill>
                <a:schemeClr val="tx1"/>
              </a:solidFill>
              <a:latin typeface="+mj-lt"/>
            </a:endParaRPr>
          </a:p>
        </p:txBody>
      </p:sp>
      <p:sp>
        <p:nvSpPr>
          <p:cNvPr id="81" name="Google Shape;81;p17"/>
          <p:cNvSpPr txBox="1">
            <a:spLocks noGrp="1"/>
          </p:cNvSpPr>
          <p:nvPr>
            <p:ph type="body" idx="1"/>
          </p:nvPr>
        </p:nvSpPr>
        <p:spPr>
          <a:xfrm>
            <a:off x="382556" y="5024116"/>
            <a:ext cx="8229600" cy="1764141"/>
          </a:xfrm>
          <a:prstGeom prst="rect">
            <a:avLst/>
          </a:prstGeom>
          <a:noFill/>
          <a:ln>
            <a:noFill/>
          </a:ln>
        </p:spPr>
        <p:txBody>
          <a:bodyPr spcFirstLastPara="1" wrap="square" lIns="91425" tIns="45700" rIns="91425" bIns="45700" anchor="t" anchorCtr="0">
            <a:normAutofit lnSpcReduction="10000"/>
          </a:bodyPr>
          <a:lstStyle/>
          <a:p>
            <a:pPr marL="0" marR="0" lvl="0" indent="0" algn="l" rtl="0">
              <a:spcBef>
                <a:spcPts val="0"/>
              </a:spcBef>
              <a:spcAft>
                <a:spcPts val="0"/>
              </a:spcAft>
              <a:buClr>
                <a:schemeClr val="accent1"/>
              </a:buClr>
              <a:buSzPts val="4000"/>
              <a:buFont typeface="Arial"/>
              <a:buNone/>
            </a:pPr>
            <a:r>
              <a:rPr lang="en-US" sz="1400" dirty="0">
                <a:latin typeface="+mn-lt"/>
              </a:rPr>
              <a:t>Roughly 15 million people were enslaved and traded to the Americas. The largest number of people were sent to Brazil and the Caribbean. This is because the sugar cultivation going on in those regions was far more deadly than other types of plantation labor. The US imported relatively few enslaved Africans in comparison (.5 million) and labor conditions were better and so enslaved people lived longer, happier lives as a result. </a:t>
            </a:r>
          </a:p>
          <a:p>
            <a:pPr marL="0" marR="0" lvl="0" indent="0" algn="l" rtl="0">
              <a:spcBef>
                <a:spcPts val="0"/>
              </a:spcBef>
              <a:spcAft>
                <a:spcPts val="0"/>
              </a:spcAft>
              <a:buClr>
                <a:schemeClr val="accent1"/>
              </a:buClr>
              <a:buSzPts val="4000"/>
              <a:buFont typeface="Arial"/>
              <a:buNone/>
            </a:pPr>
            <a:endParaRPr lang="en-US" sz="1050" dirty="0">
              <a:latin typeface="+mn-lt"/>
            </a:endParaRPr>
          </a:p>
          <a:p>
            <a:pPr marL="0" marR="0" lvl="0" indent="0" algn="l" rtl="0">
              <a:spcBef>
                <a:spcPts val="0"/>
              </a:spcBef>
              <a:spcAft>
                <a:spcPts val="0"/>
              </a:spcAft>
              <a:buClr>
                <a:schemeClr val="accent1"/>
              </a:buClr>
              <a:buSzPts val="4000"/>
              <a:buFont typeface="Arial"/>
              <a:buNone/>
            </a:pPr>
            <a:r>
              <a:rPr lang="en-US" sz="1000" dirty="0">
                <a:latin typeface="+mn-lt"/>
              </a:rPr>
              <a:t>“Map of the Week: Slave Trade from Africa to the Americas 1650-1860.” November 11, 2014. </a:t>
            </a:r>
            <a:r>
              <a:rPr lang="en-US" sz="1000" dirty="0">
                <a:latin typeface="+mn-lt"/>
                <a:hlinkClick r:id="rId3"/>
              </a:rPr>
              <a:t>Map of the Week: Slave Trade from Africa to the Americas 1650-1860 | </a:t>
            </a:r>
            <a:r>
              <a:rPr lang="en-US" sz="1000" dirty="0" err="1">
                <a:latin typeface="+mn-lt"/>
                <a:hlinkClick r:id="rId3"/>
              </a:rPr>
              <a:t>Mappenstance</a:t>
            </a:r>
            <a:r>
              <a:rPr lang="en-US" sz="1000" dirty="0">
                <a:latin typeface="+mn-lt"/>
                <a:hlinkClick r:id="rId3"/>
              </a:rPr>
              <a:t>. (richmond.edu)</a:t>
            </a:r>
            <a:endParaRPr lang="en-US" sz="1000" dirty="0">
              <a:latin typeface="+mn-lt"/>
            </a:endParaRPr>
          </a:p>
        </p:txBody>
      </p:sp>
      <p:pic>
        <p:nvPicPr>
          <p:cNvPr id="82" name="Google Shape;82;p17" descr="Map of the &quot;Slave Trade&quot; from Africa to the Americas, 1650-1860. Between 1650 and 1860, approximately 10 to 15 million enslaved people were transported from western Africa to the Americas. Most were shipped to the West Indies, Central America, and South America."/>
          <p:cNvPicPr preferRelativeResize="0"/>
          <p:nvPr/>
        </p:nvPicPr>
        <p:blipFill>
          <a:blip r:embed="rId4">
            <a:alphaModFix/>
          </a:blip>
          <a:stretch>
            <a:fillRect/>
          </a:stretch>
        </p:blipFill>
        <p:spPr>
          <a:xfrm>
            <a:off x="457200" y="674716"/>
            <a:ext cx="8229600" cy="4349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87"/>
        <p:cNvGrpSpPr/>
        <p:nvPr/>
      </p:nvGrpSpPr>
      <p:grpSpPr>
        <a:xfrm>
          <a:off x="0" y="0"/>
          <a:ext cx="0" cy="0"/>
          <a:chOff x="0" y="0"/>
          <a:chExt cx="0" cy="0"/>
        </a:xfrm>
      </p:grpSpPr>
      <p:sp>
        <p:nvSpPr>
          <p:cNvPr id="88" name="Google Shape;88;p18"/>
          <p:cNvSpPr txBox="1">
            <a:spLocks noGrp="1"/>
          </p:cNvSpPr>
          <p:nvPr>
            <p:ph type="title"/>
          </p:nvPr>
        </p:nvSpPr>
        <p:spPr>
          <a:xfrm>
            <a:off x="0" y="170739"/>
            <a:ext cx="9144000" cy="914400"/>
          </a:xfrm>
          <a:prstGeom prst="rect">
            <a:avLst/>
          </a:prstGeom>
          <a:noFill/>
          <a:ln>
            <a:noFill/>
          </a:ln>
        </p:spPr>
        <p:txBody>
          <a:bodyPr spcFirstLastPara="1" wrap="square" lIns="91425" tIns="45700" rIns="91425" bIns="45700" anchor="ctr" anchorCtr="0">
            <a:normAutofit/>
          </a:bodyPr>
          <a:lstStyle/>
          <a:p>
            <a:pPr marL="0" marR="0" lvl="0" indent="0" rtl="0">
              <a:lnSpc>
                <a:spcPct val="100000"/>
              </a:lnSpc>
              <a:spcBef>
                <a:spcPts val="0"/>
              </a:spcBef>
              <a:spcAft>
                <a:spcPts val="0"/>
              </a:spcAft>
              <a:buClr>
                <a:srgbClr val="C00000"/>
              </a:buClr>
              <a:buSzPts val="4400"/>
              <a:buFont typeface="Calibri"/>
              <a:buNone/>
            </a:pPr>
            <a:r>
              <a:rPr lang="en-US" sz="2800" dirty="0">
                <a:solidFill>
                  <a:schemeClr val="tx1"/>
                </a:solidFill>
                <a:latin typeface="+mj-lt"/>
              </a:rPr>
              <a:t>Evidence A.1</a:t>
            </a:r>
            <a:r>
              <a:rPr lang="en-US" sz="2800" b="0" i="0" u="none" strike="noStrike" cap="none" dirty="0">
                <a:solidFill>
                  <a:schemeClr val="tx1"/>
                </a:solidFill>
                <a:latin typeface="+mj-lt"/>
                <a:ea typeface="Calibri"/>
                <a:cs typeface="Calibri"/>
                <a:sym typeface="Calibri"/>
              </a:rPr>
              <a:t>: The Slave Trade and Human Trafficking</a:t>
            </a:r>
            <a:endParaRPr sz="2800" dirty="0">
              <a:solidFill>
                <a:schemeClr val="tx1"/>
              </a:solidFill>
              <a:latin typeface="+mj-lt"/>
            </a:endParaRPr>
          </a:p>
        </p:txBody>
      </p:sp>
      <p:sp>
        <p:nvSpPr>
          <p:cNvPr id="89" name="Google Shape;89;p18"/>
          <p:cNvSpPr txBox="1">
            <a:spLocks noGrp="1"/>
          </p:cNvSpPr>
          <p:nvPr>
            <p:ph type="body" idx="1"/>
          </p:nvPr>
        </p:nvSpPr>
        <p:spPr>
          <a:xfrm>
            <a:off x="457200" y="1219201"/>
            <a:ext cx="8153717" cy="1670379"/>
          </a:xfrm>
          <a:prstGeom prst="rect">
            <a:avLst/>
          </a:prstGeom>
          <a:noFill/>
          <a:ln>
            <a:noFill/>
          </a:ln>
        </p:spPr>
        <p:txBody>
          <a:bodyPr spcFirstLastPara="1" wrap="square" lIns="91425" tIns="45700" rIns="91425" bIns="45700" anchor="t" anchorCtr="0">
            <a:normAutofit/>
          </a:bodyPr>
          <a:lstStyle/>
          <a:p>
            <a:pPr marL="0" lvl="0" indent="0" algn="l" rtl="0">
              <a:spcBef>
                <a:spcPts val="700"/>
              </a:spcBef>
              <a:spcAft>
                <a:spcPts val="0"/>
              </a:spcAft>
              <a:buClr>
                <a:schemeClr val="dk1"/>
              </a:buClr>
              <a:buSzPts val="1100"/>
              <a:buFont typeface="Arial"/>
              <a:buNone/>
            </a:pPr>
            <a:r>
              <a:rPr lang="en-US" sz="1800" dirty="0">
                <a:latin typeface="Arial"/>
                <a:ea typeface="Arial"/>
                <a:cs typeface="Arial"/>
                <a:sym typeface="Arial"/>
              </a:rPr>
              <a:t>1808 - The international slave trade officially ended in the United States.</a:t>
            </a:r>
            <a:endParaRPr sz="1800" dirty="0">
              <a:latin typeface="Arial"/>
              <a:ea typeface="Arial"/>
              <a:cs typeface="Arial"/>
              <a:sym typeface="Arial"/>
            </a:endParaRPr>
          </a:p>
          <a:p>
            <a:pPr marL="0" lvl="0" indent="0" algn="l" rtl="0">
              <a:spcBef>
                <a:spcPts val="700"/>
              </a:spcBef>
              <a:spcAft>
                <a:spcPts val="0"/>
              </a:spcAft>
              <a:buClr>
                <a:schemeClr val="dk1"/>
              </a:buClr>
              <a:buSzPts val="1100"/>
              <a:buFont typeface="Arial"/>
              <a:buNone/>
            </a:pPr>
            <a:endParaRPr lang="en-US" sz="1800" dirty="0">
              <a:latin typeface="Arial"/>
              <a:ea typeface="Arial"/>
              <a:cs typeface="Arial"/>
              <a:sym typeface="Arial"/>
            </a:endParaRPr>
          </a:p>
          <a:p>
            <a:pPr marL="0" lvl="0" indent="0" algn="l" rtl="0">
              <a:spcBef>
                <a:spcPts val="700"/>
              </a:spcBef>
              <a:spcAft>
                <a:spcPts val="0"/>
              </a:spcAft>
              <a:buClr>
                <a:schemeClr val="dk1"/>
              </a:buClr>
              <a:buSzPts val="1100"/>
              <a:buFont typeface="Arial"/>
              <a:buNone/>
            </a:pPr>
            <a:r>
              <a:rPr lang="en-US" sz="1800" dirty="0">
                <a:latin typeface="Arial"/>
                <a:ea typeface="Arial"/>
                <a:cs typeface="Arial"/>
                <a:sym typeface="Arial"/>
              </a:rPr>
              <a:t>Roughly 50,000 Africans were illegally brought to the US between 1810 and 1865.</a:t>
            </a:r>
          </a:p>
        </p:txBody>
      </p:sp>
      <p:pic>
        <p:nvPicPr>
          <p:cNvPr id="3" name="Picture 2" descr="An etching titled &quot;Woman and Child on an auction block&quot; showing white men selling and buying enslaved women and their children at a public auction.">
            <a:extLst>
              <a:ext uri="{FF2B5EF4-FFF2-40B4-BE49-F238E27FC236}">
                <a16:creationId xmlns:a16="http://schemas.microsoft.com/office/drawing/2014/main" id="{32B2285E-50FA-BDFC-8C1F-010A611FF7EC}"/>
              </a:ext>
            </a:extLst>
          </p:cNvPr>
          <p:cNvPicPr>
            <a:picLocks noChangeAspect="1"/>
          </p:cNvPicPr>
          <p:nvPr/>
        </p:nvPicPr>
        <p:blipFill>
          <a:blip r:embed="rId3"/>
          <a:stretch>
            <a:fillRect/>
          </a:stretch>
        </p:blipFill>
        <p:spPr>
          <a:xfrm>
            <a:off x="457200" y="2889580"/>
            <a:ext cx="3894337" cy="2864387"/>
          </a:xfrm>
          <a:prstGeom prst="rect">
            <a:avLst/>
          </a:prstGeom>
        </p:spPr>
      </p:pic>
      <p:sp>
        <p:nvSpPr>
          <p:cNvPr id="4" name="TextBox 3">
            <a:extLst>
              <a:ext uri="{FF2B5EF4-FFF2-40B4-BE49-F238E27FC236}">
                <a16:creationId xmlns:a16="http://schemas.microsoft.com/office/drawing/2014/main" id="{FBEB38C3-6CD2-371D-5B55-E7B037D0E0DD}"/>
              </a:ext>
            </a:extLst>
          </p:cNvPr>
          <p:cNvSpPr txBox="1"/>
          <p:nvPr/>
        </p:nvSpPr>
        <p:spPr>
          <a:xfrm>
            <a:off x="4351537" y="4738304"/>
            <a:ext cx="3645953" cy="1015663"/>
          </a:xfrm>
          <a:prstGeom prst="rect">
            <a:avLst/>
          </a:prstGeom>
          <a:noFill/>
        </p:spPr>
        <p:txBody>
          <a:bodyPr wrap="square" rtlCol="0">
            <a:spAutoFit/>
          </a:bodyPr>
          <a:lstStyle/>
          <a:p>
            <a:r>
              <a:rPr lang="en-US" sz="1000" dirty="0">
                <a:solidFill>
                  <a:schemeClr val="tx1"/>
                </a:solidFill>
                <a:latin typeface="+mn-lt"/>
              </a:rPr>
              <a:t>"Woman </a:t>
            </a:r>
            <a:r>
              <a:rPr lang="en-US" sz="1000" b="0" i="0" dirty="0">
                <a:solidFill>
                  <a:schemeClr val="tx1"/>
                </a:solidFill>
                <a:effectLst/>
                <a:latin typeface="+mn-lt"/>
              </a:rPr>
              <a:t>and child on A</a:t>
            </a:r>
            <a:r>
              <a:rPr lang="en-US" sz="1000" dirty="0">
                <a:solidFill>
                  <a:schemeClr val="tx1"/>
                </a:solidFill>
                <a:latin typeface="+mn-lt"/>
              </a:rPr>
              <a:t>uction B</a:t>
            </a:r>
            <a:r>
              <a:rPr lang="en-US" sz="1000" b="0" i="0" dirty="0">
                <a:solidFill>
                  <a:schemeClr val="tx1"/>
                </a:solidFill>
                <a:effectLst/>
                <a:latin typeface="+mn-lt"/>
              </a:rPr>
              <a:t>lock</a:t>
            </a:r>
            <a:r>
              <a:rPr lang="en-US" sz="1000" dirty="0">
                <a:solidFill>
                  <a:schemeClr val="tx1"/>
                </a:solidFill>
                <a:latin typeface="+mn-lt"/>
              </a:rPr>
              <a:t>" Schomburg Center for Research in Black Culture, Photographs and Prints Division, The New York Public Library. New </a:t>
            </a:r>
            <a:r>
              <a:rPr lang="en-US" sz="1000" b="0" i="0" dirty="0">
                <a:solidFill>
                  <a:schemeClr val="tx1"/>
                </a:solidFill>
                <a:effectLst/>
                <a:latin typeface="+mn-lt"/>
              </a:rPr>
              <a:t>York Public Library Digital Collections. Accessed March 16, 2023. https://digitalcollections.nypl.org/items/6fb48e0e-0795-4ac1-e040-e00a18061701</a:t>
            </a:r>
            <a:endParaRPr lang="en-US" sz="1000" dirty="0">
              <a:solidFill>
                <a:schemeClr val="tx1"/>
              </a:solidFill>
              <a:latin typeface="+mn-lt"/>
            </a:endParaRPr>
          </a:p>
        </p:txBody>
      </p:sp>
      <p:sp>
        <p:nvSpPr>
          <p:cNvPr id="5" name="TextBox 4">
            <a:extLst>
              <a:ext uri="{FF2B5EF4-FFF2-40B4-BE49-F238E27FC236}">
                <a16:creationId xmlns:a16="http://schemas.microsoft.com/office/drawing/2014/main" id="{DD8825AC-58FF-CE60-47C7-1EC84E1026BD}"/>
              </a:ext>
            </a:extLst>
          </p:cNvPr>
          <p:cNvSpPr txBox="1"/>
          <p:nvPr/>
        </p:nvSpPr>
        <p:spPr>
          <a:xfrm>
            <a:off x="457200" y="5909593"/>
            <a:ext cx="8097352" cy="697948"/>
          </a:xfrm>
          <a:prstGeom prst="rect">
            <a:avLst/>
          </a:prstGeom>
          <a:noFill/>
        </p:spPr>
        <p:txBody>
          <a:bodyPr wrap="square" rtlCol="0">
            <a:spAutoFit/>
          </a:bodyPr>
          <a:lstStyle/>
          <a:p>
            <a:pPr marL="0" marR="0" lvl="0" indent="0" algn="l" defTabSz="914400" rtl="0" eaLnBrk="1" fontAlgn="auto" latinLnBrk="0" hangingPunct="1">
              <a:lnSpc>
                <a:spcPct val="115000"/>
              </a:lnSpc>
              <a:spcBef>
                <a:spcPts val="700"/>
              </a:spcBef>
              <a:spcAft>
                <a:spcPts val="0"/>
              </a:spcAft>
              <a:buClr>
                <a:srgbClr val="000000"/>
              </a:buClr>
              <a:buSzPts val="1100"/>
              <a:buFont typeface="Arial"/>
              <a:buNone/>
              <a:tabLst/>
              <a:defRPr/>
            </a:pPr>
            <a:r>
              <a:rPr kumimoji="0" lang="en-US" sz="1000" b="0" i="0" u="none" strike="noStrike" kern="0" cap="none" spc="0" normalizeH="0" baseline="0" noProof="0" dirty="0">
                <a:ln>
                  <a:noFill/>
                </a:ln>
                <a:solidFill>
                  <a:srgbClr val="000000"/>
                </a:solidFill>
                <a:effectLst/>
                <a:uLnTx/>
                <a:uFillTx/>
                <a:latin typeface="Arial"/>
                <a:cs typeface="Calibri"/>
                <a:sym typeface="Calibri"/>
              </a:rPr>
              <a:t>“Educator Resources: The Slave Trade.” US National Archives. January 7, 2022. https://www.archives.gov/education/lessons/slave-trade.html </a:t>
            </a:r>
          </a:p>
          <a:p>
            <a:pPr marL="0" marR="0" lvl="0" indent="0" algn="l" defTabSz="914400" rtl="0" eaLnBrk="1" fontAlgn="auto" latinLnBrk="0" hangingPunct="1">
              <a:lnSpc>
                <a:spcPct val="115000"/>
              </a:lnSpc>
              <a:spcBef>
                <a:spcPts val="700"/>
              </a:spcBef>
              <a:spcAft>
                <a:spcPts val="0"/>
              </a:spcAft>
              <a:buClr>
                <a:srgbClr val="000000"/>
              </a:buClr>
              <a:buSzPts val="1100"/>
              <a:buFont typeface="Arial"/>
              <a:buNone/>
              <a:tabLst/>
              <a:defRPr/>
            </a:pPr>
            <a:r>
              <a:rPr kumimoji="0" lang="en-US" sz="1000" b="0" i="0" u="none" strike="noStrike" kern="0" cap="none" spc="0" normalizeH="0" baseline="0" noProof="0" dirty="0">
                <a:ln>
                  <a:noFill/>
                </a:ln>
                <a:solidFill>
                  <a:srgbClr val="000000"/>
                </a:solidFill>
                <a:effectLst/>
                <a:uLnTx/>
                <a:uFillTx/>
                <a:latin typeface="Arial"/>
                <a:cs typeface="Calibri"/>
                <a:sym typeface="Calibri"/>
              </a:rPr>
              <a:t>"Trans-Atlantic Slave Trade Database.” Slave Voyages. https://www.slavevoyages.org/voyage/database#tables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95"/>
        <p:cNvGrpSpPr/>
        <p:nvPr/>
      </p:nvGrpSpPr>
      <p:grpSpPr>
        <a:xfrm>
          <a:off x="0" y="0"/>
          <a:ext cx="0" cy="0"/>
          <a:chOff x="0" y="0"/>
          <a:chExt cx="0" cy="0"/>
        </a:xfrm>
      </p:grpSpPr>
      <p:sp>
        <p:nvSpPr>
          <p:cNvPr id="96" name="Google Shape;96;p19"/>
          <p:cNvSpPr txBox="1">
            <a:spLocks noGrp="1"/>
          </p:cNvSpPr>
          <p:nvPr>
            <p:ph type="title"/>
          </p:nvPr>
        </p:nvSpPr>
        <p:spPr>
          <a:xfrm>
            <a:off x="37651" y="202634"/>
            <a:ext cx="9068696" cy="675939"/>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rgbClr val="C00000"/>
              </a:buClr>
              <a:buSzPts val="4400"/>
              <a:buFont typeface="Calibri"/>
              <a:buNone/>
            </a:pPr>
            <a:r>
              <a:rPr lang="en-US" sz="2800" dirty="0">
                <a:solidFill>
                  <a:schemeClr val="tx1"/>
                </a:solidFill>
                <a:latin typeface="+mj-lt"/>
              </a:rPr>
              <a:t>Evidence</a:t>
            </a:r>
            <a:r>
              <a:rPr lang="en-US" sz="2800" b="0" i="0" u="none" strike="noStrike" cap="none" dirty="0">
                <a:solidFill>
                  <a:schemeClr val="tx1"/>
                </a:solidFill>
                <a:latin typeface="+mj-lt"/>
                <a:ea typeface="Calibri"/>
                <a:cs typeface="Calibri"/>
                <a:sym typeface="Calibri"/>
              </a:rPr>
              <a:t> </a:t>
            </a:r>
            <a:r>
              <a:rPr lang="en-US" sz="2800" dirty="0">
                <a:solidFill>
                  <a:schemeClr val="tx1"/>
                </a:solidFill>
                <a:latin typeface="+mj-lt"/>
              </a:rPr>
              <a:t>A.2</a:t>
            </a:r>
            <a:r>
              <a:rPr lang="en-US" sz="2800" b="0" i="0" u="none" strike="noStrike" cap="none" dirty="0">
                <a:solidFill>
                  <a:schemeClr val="tx1"/>
                </a:solidFill>
                <a:latin typeface="+mj-lt"/>
                <a:ea typeface="Calibri"/>
                <a:cs typeface="Calibri"/>
                <a:sym typeface="Calibri"/>
              </a:rPr>
              <a:t>: The Slave Trade and Human Trafficking</a:t>
            </a:r>
            <a:endParaRPr sz="2800" dirty="0">
              <a:solidFill>
                <a:schemeClr val="tx1"/>
              </a:solidFill>
              <a:latin typeface="+mj-lt"/>
            </a:endParaRPr>
          </a:p>
        </p:txBody>
      </p:sp>
      <p:sp>
        <p:nvSpPr>
          <p:cNvPr id="97" name="Google Shape;97;p19"/>
          <p:cNvSpPr txBox="1">
            <a:spLocks noGrp="1"/>
          </p:cNvSpPr>
          <p:nvPr>
            <p:ph type="body" idx="1"/>
          </p:nvPr>
        </p:nvSpPr>
        <p:spPr>
          <a:xfrm>
            <a:off x="410358" y="959742"/>
            <a:ext cx="8323283" cy="4987637"/>
          </a:xfrm>
          <a:prstGeom prst="rect">
            <a:avLst/>
          </a:prstGeom>
          <a:noFill/>
          <a:ln>
            <a:noFill/>
          </a:ln>
        </p:spPr>
        <p:txBody>
          <a:bodyPr spcFirstLastPara="1" wrap="square" lIns="91425" tIns="45700" rIns="91425" bIns="45700" anchor="t" anchorCtr="0">
            <a:noAutofit/>
          </a:bodyPr>
          <a:lstStyle/>
          <a:p>
            <a:pPr marL="139700" marR="139700" lvl="0" indent="0" algn="l" rtl="0">
              <a:lnSpc>
                <a:spcPct val="100000"/>
              </a:lnSpc>
              <a:spcBef>
                <a:spcPts val="2400"/>
              </a:spcBef>
              <a:spcAft>
                <a:spcPts val="0"/>
              </a:spcAft>
              <a:buClr>
                <a:schemeClr val="dk1"/>
              </a:buClr>
              <a:buSzPts val="1100"/>
              <a:buFont typeface="Arial"/>
              <a:buNone/>
            </a:pPr>
            <a:r>
              <a:rPr lang="en-US" sz="1400" dirty="0">
                <a:solidFill>
                  <a:srgbClr val="333333"/>
                </a:solidFill>
                <a:latin typeface="+mn-lt"/>
                <a:ea typeface="Arial"/>
                <a:cs typeface="Arial"/>
                <a:sym typeface="Arial"/>
              </a:rPr>
              <a:t>“The ban of 1808 did basically stop the importation of slaves from Africa or from the West Indies. There was some smuggling of slaves. After that, all the way up to the Civil War, the ban was not totally enforced, but it certainly ended what had been before then an open, legal and fairly large slave trade.</a:t>
            </a:r>
            <a:endParaRPr sz="1400" dirty="0">
              <a:solidFill>
                <a:srgbClr val="333333"/>
              </a:solidFill>
              <a:latin typeface="+mn-lt"/>
              <a:ea typeface="Arial"/>
              <a:cs typeface="Arial"/>
              <a:sym typeface="Arial"/>
            </a:endParaRPr>
          </a:p>
          <a:p>
            <a:pPr marL="139700" marR="139700" lvl="0" indent="0" algn="l" rtl="0">
              <a:lnSpc>
                <a:spcPct val="100000"/>
              </a:lnSpc>
              <a:spcBef>
                <a:spcPts val="2400"/>
              </a:spcBef>
              <a:spcAft>
                <a:spcPts val="0"/>
              </a:spcAft>
              <a:buClr>
                <a:schemeClr val="dk1"/>
              </a:buClr>
              <a:buSzPts val="1100"/>
              <a:buFont typeface="Arial"/>
              <a:buNone/>
            </a:pPr>
            <a:r>
              <a:rPr lang="en-US" sz="1400" dirty="0">
                <a:solidFill>
                  <a:srgbClr val="333333"/>
                </a:solidFill>
                <a:latin typeface="+mn-lt"/>
                <a:ea typeface="Arial"/>
                <a:cs typeface="Arial"/>
                <a:sym typeface="Arial"/>
              </a:rPr>
              <a:t>But in this country, of course, slavery lasted another 50 or more years. It actually grew significantly after the slave trade was ended, because in this country, unlike many others, the slave population reproduced itself just by natural increase. And so the slave population continued to grow. Slavery became more and more prominent economically with the rise of the Cotton Kingdom in the Deep South, and it took a civil war, as, of course, we know, to get rid of slavery.</a:t>
            </a:r>
            <a:endParaRPr sz="1400" dirty="0">
              <a:solidFill>
                <a:srgbClr val="333333"/>
              </a:solidFill>
              <a:latin typeface="+mn-lt"/>
              <a:ea typeface="Arial"/>
              <a:cs typeface="Arial"/>
              <a:sym typeface="Arial"/>
            </a:endParaRPr>
          </a:p>
          <a:p>
            <a:pPr marL="139700" marR="139700" lvl="0" indent="0" algn="l" rtl="0">
              <a:lnSpc>
                <a:spcPct val="100000"/>
              </a:lnSpc>
              <a:spcBef>
                <a:spcPts val="2400"/>
              </a:spcBef>
              <a:spcAft>
                <a:spcPts val="0"/>
              </a:spcAft>
              <a:buClr>
                <a:schemeClr val="dk1"/>
              </a:buClr>
              <a:buSzPts val="1100"/>
              <a:buFont typeface="Arial"/>
              <a:buNone/>
            </a:pPr>
            <a:r>
              <a:rPr lang="en-US" sz="1400" dirty="0">
                <a:solidFill>
                  <a:srgbClr val="333333"/>
                </a:solidFill>
                <a:latin typeface="+mn-lt"/>
                <a:ea typeface="Arial"/>
                <a:cs typeface="Arial"/>
                <a:sym typeface="Arial"/>
              </a:rPr>
              <a:t>But there were many Southerners who wanted to ban the slave trade, particularly in the upper South, in Virginia. Virginia, by the early 19th century, was already exporting slaves to other states. And once the slave trade was abolished, Virginia became a major source of the internal slave trade.</a:t>
            </a:r>
            <a:endParaRPr sz="1400" dirty="0">
              <a:solidFill>
                <a:srgbClr val="333333"/>
              </a:solidFill>
              <a:latin typeface="+mn-lt"/>
              <a:ea typeface="Arial"/>
              <a:cs typeface="Arial"/>
              <a:sym typeface="Arial"/>
            </a:endParaRPr>
          </a:p>
          <a:p>
            <a:pPr marL="139700" marR="139700" lvl="0" indent="0" algn="l" rtl="0">
              <a:lnSpc>
                <a:spcPct val="100000"/>
              </a:lnSpc>
              <a:spcBef>
                <a:spcPts val="2400"/>
              </a:spcBef>
              <a:spcAft>
                <a:spcPts val="0"/>
              </a:spcAft>
              <a:buClr>
                <a:schemeClr val="dk1"/>
              </a:buClr>
              <a:buSzPts val="1100"/>
              <a:buFont typeface="Arial"/>
              <a:buNone/>
            </a:pPr>
            <a:r>
              <a:rPr lang="en-US" sz="1400" dirty="0">
                <a:solidFill>
                  <a:srgbClr val="333333"/>
                </a:solidFill>
                <a:latin typeface="+mn-lt"/>
                <a:ea typeface="Arial"/>
                <a:cs typeface="Arial"/>
                <a:sym typeface="Arial"/>
              </a:rPr>
              <a:t>As slavery expanded into the South and the Southwest, the Alabama, Mississippi, et cetera, where did they get those slaves from after Africans couldn't be brought in? They were gotten from the upper South. And so there were a lot of people even within the South who didn't want the competition of the African slave trade because their livelihood it was based on selling slaves within the United States.”</a:t>
            </a:r>
            <a:endParaRPr sz="1400" dirty="0">
              <a:solidFill>
                <a:srgbClr val="333333"/>
              </a:solidFill>
              <a:latin typeface="+mn-lt"/>
              <a:ea typeface="Arial"/>
              <a:cs typeface="Arial"/>
              <a:sym typeface="Arial"/>
            </a:endParaRPr>
          </a:p>
        </p:txBody>
      </p:sp>
      <p:sp>
        <p:nvSpPr>
          <p:cNvPr id="98" name="Google Shape;98;p19"/>
          <p:cNvSpPr txBox="1"/>
          <p:nvPr/>
        </p:nvSpPr>
        <p:spPr>
          <a:xfrm>
            <a:off x="331919" y="5860936"/>
            <a:ext cx="8401722" cy="846355"/>
          </a:xfrm>
          <a:prstGeom prst="rect">
            <a:avLst/>
          </a:prstGeom>
          <a:noFill/>
          <a:ln>
            <a:noFill/>
          </a:ln>
        </p:spPr>
        <p:txBody>
          <a:bodyPr spcFirstLastPara="1" wrap="square" lIns="91425" tIns="91425" rIns="91425" bIns="91425" anchor="t" anchorCtr="0">
            <a:spAutoFit/>
          </a:bodyPr>
          <a:lstStyle/>
          <a:p>
            <a:pPr marL="355600" lvl="0">
              <a:lnSpc>
                <a:spcPct val="115000"/>
              </a:lnSpc>
              <a:spcBef>
                <a:spcPts val="1200"/>
              </a:spcBef>
              <a:spcAft>
                <a:spcPts val="1200"/>
              </a:spcAft>
            </a:pPr>
            <a:r>
              <a:rPr lang="en-US" sz="1000" dirty="0">
                <a:solidFill>
                  <a:schemeClr val="tx1"/>
                </a:solidFill>
              </a:rPr>
              <a:t>Eric Foner. </a:t>
            </a:r>
            <a:r>
              <a:rPr lang="en-US" sz="1000" i="1" dirty="0">
                <a:solidFill>
                  <a:schemeClr val="tx1"/>
                </a:solidFill>
              </a:rPr>
              <a:t>End of slave trade meant New Normal for America</a:t>
            </a:r>
            <a:r>
              <a:rPr lang="en-US" sz="1000" dirty="0">
                <a:solidFill>
                  <a:schemeClr val="tx1"/>
                </a:solidFill>
              </a:rPr>
              <a:t>. NPR. (2008, January 10). Retrieved December 27, 2021, from https://www.npr.org/templates/story/story.php?storyId=17988106 </a:t>
            </a:r>
            <a:endParaRPr sz="1000"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AB937-83A6-C050-59B5-E83FE429D02D}"/>
              </a:ext>
            </a:extLst>
          </p:cNvPr>
          <p:cNvSpPr>
            <a:spLocks noGrp="1"/>
          </p:cNvSpPr>
          <p:nvPr>
            <p:ph type="title"/>
          </p:nvPr>
        </p:nvSpPr>
        <p:spPr>
          <a:xfrm>
            <a:off x="429208" y="289248"/>
            <a:ext cx="8486192" cy="853751"/>
          </a:xfrm>
        </p:spPr>
        <p:txBody>
          <a:bodyPr>
            <a:normAutofit fontScale="90000"/>
          </a:bodyPr>
          <a:lstStyle/>
          <a:p>
            <a:r>
              <a:rPr lang="en-US" sz="2800" dirty="0">
                <a:solidFill>
                  <a:schemeClr val="tx1"/>
                </a:solidFill>
                <a:latin typeface="+mj-lt"/>
              </a:rPr>
              <a:t>Evidence</a:t>
            </a:r>
            <a:r>
              <a:rPr lang="en-US" sz="2800" b="0" i="0" u="none" strike="noStrike" cap="none" dirty="0">
                <a:solidFill>
                  <a:schemeClr val="tx1"/>
                </a:solidFill>
                <a:latin typeface="+mj-lt"/>
                <a:ea typeface="Calibri"/>
                <a:cs typeface="Calibri"/>
                <a:sym typeface="Calibri"/>
              </a:rPr>
              <a:t> </a:t>
            </a:r>
            <a:r>
              <a:rPr lang="en-US" sz="2800" dirty="0">
                <a:solidFill>
                  <a:schemeClr val="tx1"/>
                </a:solidFill>
                <a:latin typeface="+mj-lt"/>
              </a:rPr>
              <a:t>A.3</a:t>
            </a:r>
            <a:r>
              <a:rPr lang="en-US" sz="2800" b="0" i="0" u="none" strike="noStrike" cap="none" dirty="0">
                <a:solidFill>
                  <a:schemeClr val="tx1"/>
                </a:solidFill>
                <a:latin typeface="+mj-lt"/>
                <a:ea typeface="Calibri"/>
                <a:cs typeface="Calibri"/>
                <a:sym typeface="Calibri"/>
              </a:rPr>
              <a:t>: The Slave Trade and Human Trafficking</a:t>
            </a:r>
            <a:endParaRPr lang="en-US" sz="2800" dirty="0">
              <a:solidFill>
                <a:schemeClr val="tx1"/>
              </a:solidFill>
              <a:latin typeface="+mj-lt"/>
            </a:endParaRPr>
          </a:p>
        </p:txBody>
      </p:sp>
      <p:sp>
        <p:nvSpPr>
          <p:cNvPr id="3" name="Text Placeholder 2">
            <a:extLst>
              <a:ext uri="{FF2B5EF4-FFF2-40B4-BE49-F238E27FC236}">
                <a16:creationId xmlns:a16="http://schemas.microsoft.com/office/drawing/2014/main" id="{861FA972-E146-6EB0-2C39-2731BB0E25C5}"/>
              </a:ext>
            </a:extLst>
          </p:cNvPr>
          <p:cNvSpPr>
            <a:spLocks noGrp="1"/>
          </p:cNvSpPr>
          <p:nvPr>
            <p:ph type="body" idx="1"/>
          </p:nvPr>
        </p:nvSpPr>
        <p:spPr>
          <a:xfrm>
            <a:off x="429208" y="1142998"/>
            <a:ext cx="8229600" cy="4282945"/>
          </a:xfrm>
        </p:spPr>
        <p:txBody>
          <a:bodyPr>
            <a:normAutofit/>
          </a:bodyPr>
          <a:lstStyle/>
          <a:p>
            <a:pPr marL="0" indent="0">
              <a:buNone/>
            </a:pPr>
            <a:r>
              <a:rPr lang="en-US" sz="1400" dirty="0">
                <a:solidFill>
                  <a:schemeClr val="tx1"/>
                </a:solidFill>
                <a:latin typeface="+mn-lt"/>
              </a:rPr>
              <a:t>“There is no such thing as a “good master” as there is no good aspect of owning people.”</a:t>
            </a:r>
          </a:p>
          <a:p>
            <a:pPr marL="0" indent="0">
              <a:buNone/>
            </a:pPr>
            <a:endParaRPr lang="en-US" sz="1400" dirty="0">
              <a:solidFill>
                <a:schemeClr val="tx1"/>
              </a:solidFill>
              <a:latin typeface="+mn-lt"/>
            </a:endParaRPr>
          </a:p>
          <a:p>
            <a:pPr marL="0" indent="0">
              <a:buNone/>
            </a:pPr>
            <a:r>
              <a:rPr lang="en-US" sz="1400" dirty="0">
                <a:solidFill>
                  <a:schemeClr val="tx1"/>
                </a:solidFill>
                <a:latin typeface="+mn-lt"/>
              </a:rPr>
              <a:t>“Throughout history terms have been use to soften the reality of slavery. Words such as trading and Middle Passage, do not appropriately describe the full horrors encountered by those surviving under the system of slavery in this country.”</a:t>
            </a:r>
          </a:p>
          <a:p>
            <a:pPr marL="0" indent="0">
              <a:buNone/>
            </a:pPr>
            <a:endParaRPr lang="en-US" sz="1400" dirty="0">
              <a:solidFill>
                <a:schemeClr val="tx1"/>
              </a:solidFill>
              <a:latin typeface="+mn-lt"/>
            </a:endParaRPr>
          </a:p>
          <a:p>
            <a:pPr marL="0" indent="0">
              <a:buNone/>
            </a:pPr>
            <a:r>
              <a:rPr lang="en-US" sz="1400" dirty="0">
                <a:solidFill>
                  <a:schemeClr val="tx1"/>
                </a:solidFill>
                <a:latin typeface="+mn-lt"/>
              </a:rPr>
              <a:t>“Loyal Slave - The myth of the loyal slave was crucial to the social justification of the system of enslavement. By disregarding the agency of enslaved people, slaveholders could support an argument that enslaved people would not be capable of living in freedom. This sentiment was prevalent in the conversation of the day and in popular culture, including “Gone With the Wind.””</a:t>
            </a:r>
          </a:p>
          <a:p>
            <a:pPr marL="0" indent="0">
              <a:buNone/>
            </a:pPr>
            <a:endParaRPr lang="en-US" sz="2000" dirty="0"/>
          </a:p>
        </p:txBody>
      </p:sp>
      <p:sp>
        <p:nvSpPr>
          <p:cNvPr id="4" name="TextBox 3">
            <a:extLst>
              <a:ext uri="{FF2B5EF4-FFF2-40B4-BE49-F238E27FC236}">
                <a16:creationId xmlns:a16="http://schemas.microsoft.com/office/drawing/2014/main" id="{F759AC17-1021-0189-DBA4-560D2B509C91}"/>
              </a:ext>
            </a:extLst>
          </p:cNvPr>
          <p:cNvSpPr txBox="1"/>
          <p:nvPr/>
        </p:nvSpPr>
        <p:spPr>
          <a:xfrm>
            <a:off x="429208" y="4804705"/>
            <a:ext cx="8042988" cy="553998"/>
          </a:xfrm>
          <a:prstGeom prst="rect">
            <a:avLst/>
          </a:prstGeom>
          <a:noFill/>
        </p:spPr>
        <p:txBody>
          <a:bodyPr wrap="square" rtlCol="0">
            <a:spAutoFit/>
          </a:bodyPr>
          <a:lstStyle/>
          <a:p>
            <a:r>
              <a:rPr lang="en-US" sz="1000" b="0" i="0" dirty="0">
                <a:solidFill>
                  <a:srgbClr val="222222"/>
                </a:solidFill>
                <a:effectLst/>
                <a:latin typeface="+mn-lt"/>
              </a:rPr>
              <a:t>“Language Reference for Supporting Dialogue at Arlington House, The Robert E. Lee Memorial.” and “Non-Negotiable Statements: Key Truths of Arlington House, The Robert E. Lee Memorial .” June 27, 2022. </a:t>
            </a:r>
            <a:r>
              <a:rPr lang="en-US" sz="1000" dirty="0">
                <a:latin typeface="+mn-lt"/>
                <a:hlinkClick r:id="rId2"/>
              </a:rPr>
              <a:t>Visitor Expectations and Language Resource - Arlington House, The Robert E. Lee Memorial (U.S. National Park Service) (nps.gov)</a:t>
            </a:r>
            <a:endParaRPr lang="en-US" sz="1000" b="0" i="0" dirty="0">
              <a:solidFill>
                <a:srgbClr val="222222"/>
              </a:solidFill>
              <a:effectLst/>
              <a:latin typeface="+mn-lt"/>
            </a:endParaRPr>
          </a:p>
        </p:txBody>
      </p:sp>
    </p:spTree>
    <p:extLst>
      <p:ext uri="{BB962C8B-B14F-4D97-AF65-F5344CB8AC3E}">
        <p14:creationId xmlns:p14="http://schemas.microsoft.com/office/powerpoint/2010/main" val="1255513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103"/>
        <p:cNvGrpSpPr/>
        <p:nvPr/>
      </p:nvGrpSpPr>
      <p:grpSpPr>
        <a:xfrm>
          <a:off x="0" y="0"/>
          <a:ext cx="0" cy="0"/>
          <a:chOff x="0" y="0"/>
          <a:chExt cx="0" cy="0"/>
        </a:xfrm>
      </p:grpSpPr>
      <p:sp>
        <p:nvSpPr>
          <p:cNvPr id="104" name="Google Shape;104;p20"/>
          <p:cNvSpPr txBox="1">
            <a:spLocks noGrp="1"/>
          </p:cNvSpPr>
          <p:nvPr>
            <p:ph type="title"/>
          </p:nvPr>
        </p:nvSpPr>
        <p:spPr>
          <a:xfrm>
            <a:off x="0" y="304800"/>
            <a:ext cx="9144000" cy="564258"/>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rgbClr val="C00000"/>
              </a:buClr>
              <a:buSzPts val="4400"/>
              <a:buFont typeface="Calibri"/>
              <a:buNone/>
            </a:pPr>
            <a:r>
              <a:rPr lang="en-US" sz="2800" dirty="0">
                <a:solidFill>
                  <a:schemeClr val="tx1"/>
                </a:solidFill>
                <a:latin typeface="+mj-lt"/>
              </a:rPr>
              <a:t>Claim</a:t>
            </a:r>
            <a:r>
              <a:rPr lang="en-US" sz="2800" b="0" i="0" u="none" strike="noStrike" cap="none" dirty="0">
                <a:solidFill>
                  <a:schemeClr val="tx1"/>
                </a:solidFill>
                <a:latin typeface="+mj-lt"/>
                <a:ea typeface="Calibri"/>
                <a:cs typeface="Calibri"/>
                <a:sym typeface="Calibri"/>
              </a:rPr>
              <a:t> </a:t>
            </a:r>
            <a:r>
              <a:rPr lang="en-US" sz="2800" dirty="0">
                <a:solidFill>
                  <a:schemeClr val="tx1"/>
                </a:solidFill>
                <a:latin typeface="+mj-lt"/>
              </a:rPr>
              <a:t>B.1</a:t>
            </a:r>
            <a:r>
              <a:rPr lang="en-US" sz="2800" b="0" i="0" u="none" strike="noStrike" cap="none" dirty="0">
                <a:solidFill>
                  <a:schemeClr val="tx1"/>
                </a:solidFill>
                <a:latin typeface="+mj-lt"/>
                <a:ea typeface="Calibri"/>
                <a:cs typeface="Calibri"/>
                <a:sym typeface="Calibri"/>
              </a:rPr>
              <a:t>: Chattel </a:t>
            </a:r>
            <a:r>
              <a:rPr lang="en-US" sz="2800" dirty="0">
                <a:solidFill>
                  <a:schemeClr val="tx1"/>
                </a:solidFill>
                <a:latin typeface="+mj-lt"/>
              </a:rPr>
              <a:t>Slavery in North Carolina</a:t>
            </a:r>
            <a:endParaRPr sz="2800" dirty="0">
              <a:solidFill>
                <a:schemeClr val="tx1"/>
              </a:solidFill>
              <a:latin typeface="+mj-lt"/>
            </a:endParaRPr>
          </a:p>
        </p:txBody>
      </p:sp>
      <p:sp>
        <p:nvSpPr>
          <p:cNvPr id="105" name="Google Shape;105;p20"/>
          <p:cNvSpPr txBox="1">
            <a:spLocks noGrp="1"/>
          </p:cNvSpPr>
          <p:nvPr>
            <p:ph type="body" idx="1"/>
          </p:nvPr>
        </p:nvSpPr>
        <p:spPr>
          <a:xfrm>
            <a:off x="457200" y="869058"/>
            <a:ext cx="8229600" cy="2433362"/>
          </a:xfrm>
          <a:prstGeom prst="rect">
            <a:avLst/>
          </a:prstGeom>
          <a:noFill/>
          <a:ln>
            <a:noFill/>
          </a:ln>
        </p:spPr>
        <p:txBody>
          <a:bodyPr spcFirstLastPara="1" wrap="square" lIns="91425" tIns="45700" rIns="91425" bIns="45700" anchor="t" anchorCtr="0">
            <a:normAutofit/>
          </a:bodyPr>
          <a:lstStyle/>
          <a:p>
            <a:pPr marL="457200" lvl="0" indent="-387350" algn="l" rtl="0">
              <a:spcBef>
                <a:spcPts val="700"/>
              </a:spcBef>
              <a:spcAft>
                <a:spcPts val="0"/>
              </a:spcAft>
              <a:buClrTx/>
              <a:buSzPct val="100000"/>
              <a:buFont typeface="Arial" panose="020B0604020202020204" pitchFamily="34" charset="0"/>
              <a:buChar char="•"/>
            </a:pPr>
            <a:r>
              <a:rPr lang="en-US" sz="1800" dirty="0">
                <a:latin typeface="Arial"/>
                <a:ea typeface="Arial"/>
                <a:cs typeface="Arial"/>
                <a:sym typeface="Arial"/>
              </a:rPr>
              <a:t>By 1860 one-third of North Carolina’s population was made up of enslaved people. </a:t>
            </a:r>
            <a:endParaRPr sz="1800" dirty="0">
              <a:latin typeface="Arial"/>
              <a:ea typeface="Arial"/>
              <a:cs typeface="Arial"/>
              <a:sym typeface="Arial"/>
            </a:endParaRPr>
          </a:p>
          <a:p>
            <a:pPr marL="457200" lvl="0" indent="-387350" algn="l" rtl="0">
              <a:spcBef>
                <a:spcPts val="0"/>
              </a:spcBef>
              <a:spcAft>
                <a:spcPts val="0"/>
              </a:spcAft>
              <a:buClrTx/>
              <a:buSzPct val="100000"/>
              <a:buFont typeface="Arial" panose="020B0604020202020204" pitchFamily="34" charset="0"/>
              <a:buChar char="•"/>
            </a:pPr>
            <a:r>
              <a:rPr lang="en-US" sz="1800" dirty="0">
                <a:solidFill>
                  <a:schemeClr val="tx1"/>
                </a:solidFill>
                <a:latin typeface="Arial"/>
                <a:ea typeface="Arial"/>
                <a:cs typeface="Arial"/>
                <a:sym typeface="Arial"/>
              </a:rPr>
              <a:t>Only 2% of North Carolina owned more than 50 enslaved persons.</a:t>
            </a:r>
            <a:endParaRPr sz="1800" dirty="0">
              <a:solidFill>
                <a:schemeClr val="tx1"/>
              </a:solidFill>
              <a:latin typeface="Arial"/>
              <a:ea typeface="Arial"/>
              <a:cs typeface="Arial"/>
              <a:sym typeface="Arial"/>
            </a:endParaRPr>
          </a:p>
          <a:p>
            <a:pPr marL="457200" lvl="0" indent="-387350" algn="l" rtl="0">
              <a:spcBef>
                <a:spcPts val="0"/>
              </a:spcBef>
              <a:spcAft>
                <a:spcPts val="0"/>
              </a:spcAft>
              <a:buClrTx/>
              <a:buSzPct val="100000"/>
              <a:buFont typeface="Arial" panose="020B0604020202020204" pitchFamily="34" charset="0"/>
              <a:buChar char="•"/>
            </a:pPr>
            <a:r>
              <a:rPr lang="en-US" sz="1800" dirty="0">
                <a:latin typeface="Arial"/>
                <a:ea typeface="Arial"/>
                <a:cs typeface="Arial"/>
                <a:sym typeface="Arial"/>
              </a:rPr>
              <a:t>Most of the enslaved were in the Piedmont and Coastal regions, where the larger plantations were.</a:t>
            </a:r>
            <a:endParaRPr sz="1800" dirty="0">
              <a:latin typeface="Arial"/>
              <a:ea typeface="Arial"/>
              <a:cs typeface="Arial"/>
              <a:sym typeface="Arial"/>
            </a:endParaRPr>
          </a:p>
          <a:p>
            <a:pPr marL="457200" lvl="0" indent="-387350" algn="l" rtl="0">
              <a:spcBef>
                <a:spcPts val="0"/>
              </a:spcBef>
              <a:spcAft>
                <a:spcPts val="0"/>
              </a:spcAft>
              <a:buClrTx/>
              <a:buSzPct val="100000"/>
              <a:buFont typeface="Arial" panose="020B0604020202020204" pitchFamily="34" charset="0"/>
              <a:buChar char="•"/>
            </a:pPr>
            <a:r>
              <a:rPr lang="en-US" sz="1800" dirty="0">
                <a:latin typeface="Arial"/>
                <a:ea typeface="Arial"/>
                <a:cs typeface="Arial"/>
                <a:sym typeface="Arial"/>
              </a:rPr>
              <a:t>Enslaved workers cultivated cotton, tobacco, and rice.</a:t>
            </a:r>
            <a:endParaRPr sz="1800" dirty="0">
              <a:latin typeface="Arial"/>
              <a:ea typeface="Arial"/>
              <a:cs typeface="Arial"/>
              <a:sym typeface="Arial"/>
            </a:endParaRPr>
          </a:p>
          <a:p>
            <a:pPr marL="457200" lvl="0" indent="-387350" algn="l" rtl="0">
              <a:spcBef>
                <a:spcPts val="0"/>
              </a:spcBef>
              <a:spcAft>
                <a:spcPts val="0"/>
              </a:spcAft>
              <a:buClrTx/>
              <a:buSzPct val="100000"/>
              <a:buFont typeface="Arial" panose="020B0604020202020204" pitchFamily="34" charset="0"/>
              <a:buChar char="•"/>
            </a:pPr>
            <a:r>
              <a:rPr lang="en-US" sz="1800" dirty="0">
                <a:latin typeface="Arial"/>
                <a:ea typeface="Arial"/>
                <a:cs typeface="Arial"/>
                <a:sym typeface="Arial"/>
              </a:rPr>
              <a:t>The enslaved also worked in coastal naval yards.</a:t>
            </a:r>
            <a:endParaRPr sz="1800" dirty="0">
              <a:latin typeface="Arial"/>
              <a:ea typeface="Arial"/>
              <a:cs typeface="Arial"/>
              <a:sym typeface="Arial"/>
            </a:endParaRPr>
          </a:p>
          <a:p>
            <a:pPr marL="342900" lvl="0" indent="-88900" algn="l" rtl="0">
              <a:spcBef>
                <a:spcPts val="0"/>
              </a:spcBef>
              <a:spcAft>
                <a:spcPts val="0"/>
              </a:spcAft>
              <a:buClr>
                <a:schemeClr val="accent1"/>
              </a:buClr>
              <a:buSzPts val="4000"/>
              <a:buFont typeface="Arial"/>
              <a:buNone/>
            </a:pPr>
            <a:endParaRPr sz="2500" dirty="0"/>
          </a:p>
          <a:p>
            <a:pPr marL="0" lvl="0" indent="0" algn="l" rtl="0">
              <a:spcBef>
                <a:spcPts val="700"/>
              </a:spcBef>
              <a:spcAft>
                <a:spcPts val="0"/>
              </a:spcAft>
              <a:buClr>
                <a:schemeClr val="dk1"/>
              </a:buClr>
              <a:buSzPts val="1100"/>
              <a:buFont typeface="Arial"/>
              <a:buNone/>
            </a:pPr>
            <a:endParaRPr sz="2500" dirty="0">
              <a:latin typeface="Arial"/>
              <a:ea typeface="Arial"/>
              <a:cs typeface="Arial"/>
              <a:sym typeface="Arial"/>
            </a:endParaRPr>
          </a:p>
          <a:p>
            <a:pPr marL="342900" marR="0" lvl="0" indent="-88900" algn="l" rtl="0">
              <a:spcBef>
                <a:spcPts val="0"/>
              </a:spcBef>
              <a:spcAft>
                <a:spcPts val="0"/>
              </a:spcAft>
              <a:buClr>
                <a:schemeClr val="accent1"/>
              </a:buClr>
              <a:buSzPts val="4000"/>
              <a:buFont typeface="Arial"/>
              <a:buNone/>
            </a:pPr>
            <a:endParaRPr sz="25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112"/>
        <p:cNvGrpSpPr/>
        <p:nvPr/>
      </p:nvGrpSpPr>
      <p:grpSpPr>
        <a:xfrm>
          <a:off x="0" y="0"/>
          <a:ext cx="0" cy="0"/>
          <a:chOff x="0" y="0"/>
          <a:chExt cx="0" cy="0"/>
        </a:xfrm>
      </p:grpSpPr>
      <p:sp>
        <p:nvSpPr>
          <p:cNvPr id="113" name="Google Shape;113;p21"/>
          <p:cNvSpPr txBox="1">
            <a:spLocks noGrp="1"/>
          </p:cNvSpPr>
          <p:nvPr>
            <p:ph type="title"/>
          </p:nvPr>
        </p:nvSpPr>
        <p:spPr>
          <a:xfrm>
            <a:off x="193639" y="197079"/>
            <a:ext cx="8756722" cy="1104595"/>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rgbClr val="C00000"/>
              </a:buClr>
              <a:buSzPts val="4400"/>
              <a:buFont typeface="Calibri"/>
              <a:buNone/>
            </a:pPr>
            <a:r>
              <a:rPr lang="en-US" sz="2800" dirty="0">
                <a:solidFill>
                  <a:schemeClr val="tx1"/>
                </a:solidFill>
                <a:latin typeface="+mj-lt"/>
              </a:rPr>
              <a:t>Claim</a:t>
            </a:r>
            <a:r>
              <a:rPr lang="en-US" sz="2800" b="0" i="0" u="none" strike="noStrike" cap="none" dirty="0">
                <a:solidFill>
                  <a:schemeClr val="tx1"/>
                </a:solidFill>
                <a:latin typeface="+mj-lt"/>
                <a:ea typeface="Calibri"/>
                <a:cs typeface="Calibri"/>
                <a:sym typeface="Calibri"/>
              </a:rPr>
              <a:t> </a:t>
            </a:r>
            <a:r>
              <a:rPr lang="en-US" sz="2800" dirty="0">
                <a:solidFill>
                  <a:schemeClr val="tx1"/>
                </a:solidFill>
                <a:latin typeface="+mj-lt"/>
              </a:rPr>
              <a:t>B.2: Chattel Slavery in North Carolina</a:t>
            </a:r>
            <a:endParaRPr sz="2800" dirty="0">
              <a:solidFill>
                <a:schemeClr val="tx1"/>
              </a:solidFill>
              <a:latin typeface="+mj-lt"/>
            </a:endParaRPr>
          </a:p>
        </p:txBody>
      </p:sp>
      <p:pic>
        <p:nvPicPr>
          <p:cNvPr id="5" name="Picture 4" descr="Map of Slave Populations in North Carolina&#10;&#10;A map showing the estimated slave populations of North Carolinian counties as a percentage of slaves to no-slaves in 1860.">
            <a:extLst>
              <a:ext uri="{FF2B5EF4-FFF2-40B4-BE49-F238E27FC236}">
                <a16:creationId xmlns:a16="http://schemas.microsoft.com/office/drawing/2014/main" id="{99026888-E3F3-5457-71A1-13A39A9914BE}"/>
              </a:ext>
            </a:extLst>
          </p:cNvPr>
          <p:cNvPicPr>
            <a:picLocks noChangeAspect="1"/>
          </p:cNvPicPr>
          <p:nvPr/>
        </p:nvPicPr>
        <p:blipFill>
          <a:blip r:embed="rId3"/>
          <a:stretch>
            <a:fillRect/>
          </a:stretch>
        </p:blipFill>
        <p:spPr>
          <a:xfrm>
            <a:off x="10760" y="1775012"/>
            <a:ext cx="9133240" cy="3653296"/>
          </a:xfrm>
          <a:prstGeom prst="rect">
            <a:avLst/>
          </a:prstGeom>
        </p:spPr>
      </p:pic>
      <p:sp>
        <p:nvSpPr>
          <p:cNvPr id="6" name="TextBox 5">
            <a:extLst>
              <a:ext uri="{FF2B5EF4-FFF2-40B4-BE49-F238E27FC236}">
                <a16:creationId xmlns:a16="http://schemas.microsoft.com/office/drawing/2014/main" id="{2397883D-82C3-65BC-8520-3E5C4C8CC6A4}"/>
              </a:ext>
            </a:extLst>
          </p:cNvPr>
          <p:cNvSpPr txBox="1"/>
          <p:nvPr/>
        </p:nvSpPr>
        <p:spPr>
          <a:xfrm>
            <a:off x="5464885" y="5626249"/>
            <a:ext cx="3560781" cy="553998"/>
          </a:xfrm>
          <a:prstGeom prst="rect">
            <a:avLst/>
          </a:prstGeom>
          <a:noFill/>
        </p:spPr>
        <p:txBody>
          <a:bodyPr wrap="square" rtlCol="0">
            <a:spAutoFit/>
          </a:bodyPr>
          <a:lstStyle/>
          <a:p>
            <a:r>
              <a:rPr lang="en-US" sz="1000" dirty="0"/>
              <a:t>Daniel </a:t>
            </a:r>
            <a:r>
              <a:rPr lang="en-US" sz="1000" dirty="0" err="1"/>
              <a:t>Lunk</a:t>
            </a:r>
            <a:r>
              <a:rPr lang="en-US" sz="1000" dirty="0"/>
              <a:t>, Map of Slave Populations in North Carolina, Civil War Era NC, accessed March 10, 2023, https://cwnc.omeka.chass.ncsu.edu/items/show/698.</a:t>
            </a: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b8b4cd4-352e-4cbe-a6e6-ca4232ef9b8f">
      <Terms xmlns="http://schemas.microsoft.com/office/infopath/2007/PartnerControls"/>
    </lcf76f155ced4ddcb4097134ff3c332f>
    <TaxCatchAll xmlns="8548e196-601b-415a-94aa-aeb76bc70ae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D4693041E1B7543BCB4C0F4E227A4DF" ma:contentTypeVersion="12" ma:contentTypeDescription="Create a new document." ma:contentTypeScope="" ma:versionID="f02b97f0b8474bfadd66b89dbd4cbf38">
  <xsd:schema xmlns:xsd="http://www.w3.org/2001/XMLSchema" xmlns:xs="http://www.w3.org/2001/XMLSchema" xmlns:p="http://schemas.microsoft.com/office/2006/metadata/properties" xmlns:ns2="cb8b4cd4-352e-4cbe-a6e6-ca4232ef9b8f" xmlns:ns3="8548e196-601b-415a-94aa-aeb76bc70ae2" targetNamespace="http://schemas.microsoft.com/office/2006/metadata/properties" ma:root="true" ma:fieldsID="11a028a2b272e75d1b4a79aeff18b791" ns2:_="" ns3:_="">
    <xsd:import namespace="cb8b4cd4-352e-4cbe-a6e6-ca4232ef9b8f"/>
    <xsd:import namespace="8548e196-601b-415a-94aa-aeb76bc70ae2"/>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8b4cd4-352e-4cbe-a6e6-ca4232ef9b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c5df3ad-b4e5-45d1-88c9-23db5f1fe618"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548e196-601b-415a-94aa-aeb76bc70ae2"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9663b33d-a4f0-4692-a32a-54f3442e4dcc}" ma:internalName="TaxCatchAll" ma:showField="CatchAllData" ma:web="8548e196-601b-415a-94aa-aeb76bc70ae2">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8B5DB49-715E-4549-944B-7DC9410B4589}">
  <ds:schemaRefs>
    <ds:schemaRef ds:uri="8548e196-601b-415a-94aa-aeb76bc70ae2"/>
    <ds:schemaRef ds:uri="http://schemas.microsoft.com/office/2006/documentManagement/types"/>
    <ds:schemaRef ds:uri="cb8b4cd4-352e-4cbe-a6e6-ca4232ef9b8f"/>
    <ds:schemaRef ds:uri="http://purl.org/dc/dcmitype/"/>
    <ds:schemaRef ds:uri="http://purl.org/dc/elements/1.1/"/>
    <ds:schemaRef ds:uri="http://purl.org/dc/term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5566FAB-4A8F-49A3-AF3B-87F341CE7C14}">
  <ds:schemaRefs>
    <ds:schemaRef ds:uri="http://schemas.microsoft.com/sharepoint/v3/contenttype/forms"/>
  </ds:schemaRefs>
</ds:datastoreItem>
</file>

<file path=customXml/itemProps3.xml><?xml version="1.0" encoding="utf-8"?>
<ds:datastoreItem xmlns:ds="http://schemas.openxmlformats.org/officeDocument/2006/customXml" ds:itemID="{95502470-597C-4726-8A22-B38E9AA6A30B}"/>
</file>

<file path=docProps/app.xml><?xml version="1.0" encoding="utf-8"?>
<Properties xmlns="http://schemas.openxmlformats.org/officeDocument/2006/extended-properties" xmlns:vt="http://schemas.openxmlformats.org/officeDocument/2006/docPropsVTypes">
  <TotalTime>235</TotalTime>
  <Words>2735</Words>
  <Application>Microsoft Office PowerPoint</Application>
  <PresentationFormat>On-screen Show (4:3)</PresentationFormat>
  <Paragraphs>177</Paragraphs>
  <Slides>17</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Times New Roman</vt:lpstr>
      <vt:lpstr>Verdana</vt:lpstr>
      <vt:lpstr>Simple Light</vt:lpstr>
      <vt:lpstr>Chattel Slavery:  Corroborating Evidence</vt:lpstr>
      <vt:lpstr>LESSON GOALS:</vt:lpstr>
      <vt:lpstr>Corroborating and Contradicting Claims and Evidence</vt:lpstr>
      <vt:lpstr>Claim A: The Slave Trade and Human Trafficking</vt:lpstr>
      <vt:lpstr>Evidence A.1: The Slave Trade and Human Trafficking</vt:lpstr>
      <vt:lpstr>Evidence A.2: The Slave Trade and Human Trafficking</vt:lpstr>
      <vt:lpstr>Evidence A.3: The Slave Trade and Human Trafficking</vt:lpstr>
      <vt:lpstr>Claim B.1: Chattel Slavery in North Carolina</vt:lpstr>
      <vt:lpstr>Claim B.2: Chattel Slavery in North Carolina</vt:lpstr>
      <vt:lpstr>Evidence B: Chattel Slavery in North Carolina</vt:lpstr>
      <vt:lpstr>Claim C: Slave Codes</vt:lpstr>
      <vt:lpstr>Evidence C: Slave Codes</vt:lpstr>
      <vt:lpstr>Claim D: Slave Revolts</vt:lpstr>
      <vt:lpstr>Evidence D: Slave Revolts</vt:lpstr>
      <vt:lpstr>Claim E: Chattel Slavery and Christianity</vt:lpstr>
      <vt:lpstr>Evidence E: Chattel Slavery and Christianity</vt:lpstr>
      <vt:lpstr>Wrap-Up Discussion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Binnix, Elaine M</cp:lastModifiedBy>
  <cp:revision>8</cp:revision>
  <dcterms:modified xsi:type="dcterms:W3CDTF">2023-03-16T20:22:50Z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0x0101002D4693041E1B7543BCB4C0F4E227A4DF</vt:lpwstr>
  </property>
  <property fmtid="{D5CDD505-2E9C-101B-9397-08002B2CF9AE}" pid="3" name="MediaServiceImageTags">
    <vt:lpwstr/>
  </property>
</Properties>
</file>